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61" r:id="rId5"/>
    <p:sldId id="263" r:id="rId6"/>
    <p:sldId id="264" r:id="rId7"/>
    <p:sldId id="265" r:id="rId8"/>
    <p:sldId id="275" r:id="rId9"/>
    <p:sldId id="276" r:id="rId10"/>
    <p:sldId id="279" r:id="rId11"/>
    <p:sldId id="266" r:id="rId12"/>
    <p:sldId id="267" r:id="rId13"/>
    <p:sldId id="268" r:id="rId14"/>
    <p:sldId id="269" r:id="rId15"/>
    <p:sldId id="270" r:id="rId16"/>
    <p:sldId id="281" r:id="rId17"/>
    <p:sldId id="283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8BFD-FD65-44C5-8A6C-4B1169274181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FFC1-3DBB-4730-9CCF-3E3E2DD30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4.jpe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image" Target="../media/image6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48.png"/><Relationship Id="rId4" Type="http://schemas.openxmlformats.org/officeDocument/2006/relationships/image" Target="../media/image60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2714620"/>
            <a:ext cx="60708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Презентация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к конспекту ОД по познавательному развитию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«На водоёмах тоже осень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подготовительной группе детей с ЗПР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234" y="5500702"/>
            <a:ext cx="6625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Воспитатель: Кириллова Тамара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МБДОУ «Детский сад комбинированного вида №3»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г. Данков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2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Чтение рассказа Н. Сладкова «Окунь и Налим»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571480"/>
            <a:ext cx="83582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Я вам сейчас прочитаю маленькую сказку про налима.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3" name="Рисунок 22" descr="podvodnyiy_mir_vadskogo_oz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" y="3141394"/>
            <a:ext cx="9120506" cy="3716606"/>
          </a:xfrm>
          <a:prstGeom prst="rect">
            <a:avLst/>
          </a:prstGeom>
        </p:spPr>
      </p:pic>
      <p:pic>
        <p:nvPicPr>
          <p:cNvPr id="27" name="Рисунок 26" descr="ice_png_by_mariasemelevich-d8atkn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430"/>
            <a:ext cx="9144000" cy="1657349"/>
          </a:xfrm>
          <a:prstGeom prst="rect">
            <a:avLst/>
          </a:prstGeom>
        </p:spPr>
      </p:pic>
      <p:pic>
        <p:nvPicPr>
          <p:cNvPr id="28" name="Рисунок 27" descr="загружен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500438"/>
            <a:ext cx="1140271" cy="600066"/>
          </a:xfrm>
          <a:prstGeom prst="rect">
            <a:avLst/>
          </a:prstGeom>
        </p:spPr>
      </p:pic>
      <p:pic>
        <p:nvPicPr>
          <p:cNvPr id="30" name="Рисунок 29" descr="3c5923bf45fe591e06e35da4bbc934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929066"/>
            <a:ext cx="3529915" cy="2223261"/>
          </a:xfrm>
          <a:prstGeom prst="rect">
            <a:avLst/>
          </a:prstGeom>
        </p:spPr>
      </p:pic>
      <p:pic>
        <p:nvPicPr>
          <p:cNvPr id="31" name="Рисунок 30" descr="ikra_nali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4572008"/>
            <a:ext cx="2000264" cy="1500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Рисунок 31" descr="загружено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09094">
            <a:off x="4812692" y="3343524"/>
            <a:ext cx="1547520" cy="814380"/>
          </a:xfrm>
          <a:prstGeom prst="rect">
            <a:avLst/>
          </a:prstGeom>
        </p:spPr>
      </p:pic>
      <p:pic>
        <p:nvPicPr>
          <p:cNvPr id="33" name="Рисунок 32" descr="загружено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40993">
            <a:off x="6071010" y="3798380"/>
            <a:ext cx="1714512" cy="902260"/>
          </a:xfrm>
          <a:prstGeom prst="rect">
            <a:avLst/>
          </a:prstGeom>
        </p:spPr>
      </p:pic>
      <p:pic>
        <p:nvPicPr>
          <p:cNvPr id="34" name="Рисунок 33" descr="загружено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74092">
            <a:off x="6390062" y="4983349"/>
            <a:ext cx="1599826" cy="841906"/>
          </a:xfrm>
          <a:prstGeom prst="rect">
            <a:avLst/>
          </a:prstGeom>
        </p:spPr>
      </p:pic>
      <p:pic>
        <p:nvPicPr>
          <p:cNvPr id="35" name="Рисунок 34" descr="загружен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4572008"/>
            <a:ext cx="1140271" cy="60006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643042" y="6286520"/>
            <a:ext cx="1035861" cy="36933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Налим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57686" y="6286520"/>
            <a:ext cx="1837362" cy="36933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Икра налима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9" name="Рисунок 38" descr="загружено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382381" flipH="1">
            <a:off x="3155637" y="3661118"/>
            <a:ext cx="1328700" cy="69922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358082" y="6286520"/>
            <a:ext cx="979755" cy="36933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Окуни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72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5720" y="92867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- Чудеса подо льдом! Все рыбы сонные – один ты, Налим, бодренький да игривый. Что с тобой такое, а?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- А то, что для всех рыб зимою – зима, а для меня, Налима, зимою – лето! Вы, окуни,  дремлете, а мы, налимы, свадьбы играем, икру мечем, радуемся-веселимся!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- Айда, братцы-окуни, к Налиму на свадьбу! Сон свой разгоним, повеселимся, налимьей икоркой закусим…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714620"/>
            <a:ext cx="7202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Вы уже догадались, какой образ жизни ведет налим зимой.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2" name="Рисунок 21" descr="загружено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74092">
            <a:off x="6390063" y="4983349"/>
            <a:ext cx="1599826" cy="8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37" grpId="0" build="allAtOnce" animBg="1"/>
      <p:bldP spid="38" grpId="0" build="allAtOnce" animBg="1"/>
      <p:bldP spid="40" grpId="0" build="allAtOnce" animBg="1"/>
      <p:bldP spid="42" grpId="0" build="allAtOnce"/>
      <p:bldP spid="102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«Как лягушки осенью готовятся к зиме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78579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Лягушка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зимой уходит в спячку. Как и другие животные лягушки перед спячкой делают упор на питание  и накапливание относительно больших запасов питательных веществ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Рисунок 10" descr="72480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357298"/>
            <a:ext cx="2700528" cy="235305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1714488"/>
            <a:ext cx="5357850" cy="132343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Лягушки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чесночницы начинают готовиться к зиме в сентябре-октябре.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зарываются поглубже в ил или  пользуются чужими убежищами. Очень часто их можно увидеть зимующими в колодцах и погребах.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357686" y="4000504"/>
            <a:ext cx="4643470" cy="255454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Травяные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лягушки перезимовывают в проточных ручьях, реках, канавах.  Иногда они преодолевают большие расстояния до зимовального места. При этом одним  из главных требований является  насыщенность воды кислородом. Осенью травяные лягушки размещаются у дна, в самих зарослях водной растительности, либо же недалеко от берега в песке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" name="Рисунок 17" descr="travjanaja-ljagushka-opisanie-foto-i-video-zemnovodnogo-animal-reader.ru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14752"/>
            <a:ext cx="3616580" cy="275502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Стрелка вправо 12"/>
          <p:cNvSpPr/>
          <p:nvPr/>
        </p:nvSpPr>
        <p:spPr>
          <a:xfrm>
            <a:off x="5715008" y="2285992"/>
            <a:ext cx="406904" cy="484632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3929058" y="5000636"/>
            <a:ext cx="357190" cy="484632"/>
          </a:xfrm>
          <a:prstGeom prst="lef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12" grpId="0" build="allAtOnce" animBg="1"/>
      <p:bldP spid="18433" grpId="0" build="allAtOnce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«Как лягушки осенью готовятся к зиме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857232"/>
            <a:ext cx="5715040" cy="206210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Озерные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лягушки с понижением температуры снижают свою активность и уходят в спячку. Они начинают готовиться к спячке  при температуре воды  около 6 -9 градусов. Зимуют такие лягушки на самом дне водоемов, мигрируя туда осенью,  зарывшись в донный ил. На дне озер, рек и глубоких прудов они проводят всю зиму, а дышат при этом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через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кожу.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Рисунок 13" descr="2436954bdf9b1721afb5765c9456054c_1425610925_1000_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928670"/>
            <a:ext cx="2351516" cy="192882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Зимующие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земноводные очень часто собираются под нависающими берегами или тщательно скрываются в подводной растительности. Некоторые лягушки озерные остаются активными даже в холода, впадая  в неглубокий сон —  они вялы, но вместе с тем не лишены способности прыгать и плавать. Если животное потревожить – оно без особого труда перемещается и укрывается в другом месте.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" name="Рисунок 15" descr="4809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857760"/>
            <a:ext cx="2421108" cy="167490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Рисунок 18" descr="1500473284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786322"/>
            <a:ext cx="3000396" cy="168772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Рисунок 20" descr="f0076e976b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4857760"/>
            <a:ext cx="2211653" cy="170020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6143636" y="1571612"/>
            <a:ext cx="335466" cy="484632"/>
          </a:xfrm>
          <a:prstGeom prst="right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allAtOnce" animBg="1"/>
      <p:bldP spid="22529" grpId="0" build="allAtOnce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«Как водные растения готовятся осенью к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зиме»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714356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Велика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роль растений в водоёме. Они служат пищей животным, выделяют в воду кислород, необходимый для дыхания организмов. Подводные заросли служат убежищем для животных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500174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Рогоз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камыш, тростник, стрелолист своими корнями прикрепляются ко дну, а стебли и листья плавают на поверхности водоёмов.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" name="Рисунок 12" descr="5137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3116"/>
            <a:ext cx="2375826" cy="210513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 descr="kamy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143116"/>
            <a:ext cx="2357454" cy="216630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 descr="50686_79f16e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465" y="4500570"/>
            <a:ext cx="2296566" cy="215210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Рисунок 22" descr="8333_629b16546c491d6d499b698d68bd39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500570"/>
            <a:ext cx="2235502" cy="21431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000496" y="2500306"/>
            <a:ext cx="801823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Рогоз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3357562"/>
            <a:ext cx="1026243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Камыш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429264"/>
            <a:ext cx="1236236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Тростник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5357826"/>
            <a:ext cx="1463862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Стрелолист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7000892" y="5286388"/>
            <a:ext cx="357190" cy="484632"/>
          </a:xfrm>
          <a:prstGeom prst="lef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072066" y="3286124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571604" y="5357826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3500430" y="2428868"/>
            <a:ext cx="357190" cy="484632"/>
          </a:xfrm>
          <a:prstGeom prst="lef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allAtOnce"/>
      <p:bldP spid="23553" grpId="0" build="allAtOnce"/>
      <p:bldP spid="12" grpId="0" build="allAtOnce" animBg="1"/>
      <p:bldP spid="14" grpId="0" build="allAtOnce" animBg="1"/>
      <p:bldP spid="15" grpId="0" build="allAtOnce" animBg="1"/>
      <p:bldP spid="16" grpId="0" build="allAtOnce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«Как водные растения готовятся осенью 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зиме»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857232"/>
            <a:ext cx="4500594" cy="255454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У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кубышки желтой  в корневище зимой сохраняются запасы питательных веществ, необходимые для формирования на следующий год листьев и цветков этого растения. Кроме того, корневище, как и другие части кубышки желтой, имеет воздухоносные каналы, по которым в подводные органы растения поступает необходимый для дыхания кислород.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Рисунок 11" descr="5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000108"/>
            <a:ext cx="3428992" cy="25717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786314" y="3929066"/>
            <a:ext cx="4143404" cy="255454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Цветки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что красовались на поверхности водоёмов летом, осенью уронили свои семена на дно, а свои длинные цветоножки утянули под воду. На поверхности они могут замёрзнуть. Осенью солнце светит не так жарко, как летом, вода плохо прогревается, растениям не хватает солнечного тепла.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Рисунок 13" descr="nimfeya-vodyanaya-lil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82403"/>
            <a:ext cx="3714776" cy="305652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4929190" y="1928802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214810" y="4786322"/>
            <a:ext cx="357190" cy="484632"/>
          </a:xfrm>
          <a:prstGeom prst="lef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allAtOnce" animBg="1"/>
      <p:bldP spid="24577" grpId="0" build="allAtOnce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68" y="1928802"/>
            <a:ext cx="7120432" cy="4571318"/>
          </a:xfrm>
          <a:prstGeom prst="rect">
            <a:avLst/>
          </a:prstGeom>
        </p:spPr>
      </p:pic>
      <p:pic>
        <p:nvPicPr>
          <p:cNvPr id="5" name="Рисунок 4" descr="14299862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3428992" y="3500438"/>
            <a:ext cx="2920703" cy="2021674"/>
          </a:xfrm>
          <a:prstGeom prst="rect">
            <a:avLst/>
          </a:prstGeom>
        </p:spPr>
      </p:pic>
      <p:pic>
        <p:nvPicPr>
          <p:cNvPr id="8" name="Рисунок 7" descr="f5393f24735ee61c17028c5c9ab778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7171" flipH="1">
            <a:off x="1238871" y="3542373"/>
            <a:ext cx="1637661" cy="989019"/>
          </a:xfrm>
          <a:prstGeom prst="rect">
            <a:avLst/>
          </a:prstGeom>
        </p:spPr>
      </p:pic>
      <p:pic>
        <p:nvPicPr>
          <p:cNvPr id="10" name="Рисунок 9" descr="f5393f24735ee61c17028c5c9ab778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2714" flipH="1">
            <a:off x="3000699" y="2192089"/>
            <a:ext cx="1738589" cy="1049972"/>
          </a:xfrm>
          <a:prstGeom prst="rect">
            <a:avLst/>
          </a:prstGeom>
        </p:spPr>
      </p:pic>
      <p:pic>
        <p:nvPicPr>
          <p:cNvPr id="11" name="Рисунок 10" descr="f5393f24735ee61c17028c5c9ab778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5580" flipH="1">
            <a:off x="2928215" y="5937136"/>
            <a:ext cx="1302946" cy="7868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0166" y="214290"/>
            <a:ext cx="5857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Подвижная игра «Караси и щука»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928670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На полу чертится круг. Один ребёнок выбирается щукой, остальные делятся на карасей, плавающих внутри круга, и камешки. По сигналу: «Щука!» ребёнок-щука вбегает в круг и старается поймать карасей. А караси спешат спрятаться за камешки. Пойманные щукой караси уходят за круг. Игра повторяется с другой щукой.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Рисунок 13" descr="f5393f24735ee61c17028c5c9ab778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3093">
            <a:off x="6333109" y="5805931"/>
            <a:ext cx="1221720" cy="798906"/>
          </a:xfrm>
          <a:prstGeom prst="rect">
            <a:avLst/>
          </a:prstGeom>
        </p:spPr>
      </p:pic>
      <p:pic>
        <p:nvPicPr>
          <p:cNvPr id="15" name="Рисунок 14" descr="f5393f24735ee61c17028c5c9ab778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2299">
            <a:off x="6878864" y="2452228"/>
            <a:ext cx="1221720" cy="798906"/>
          </a:xfrm>
          <a:prstGeom prst="rect">
            <a:avLst/>
          </a:prstGeom>
        </p:spPr>
      </p:pic>
      <p:pic>
        <p:nvPicPr>
          <p:cNvPr id="13" name="Рисунок 12" descr="f5393f24735ee61c17028c5c9ab7784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6116" flipH="1">
            <a:off x="548554" y="5618069"/>
            <a:ext cx="1637661" cy="989019"/>
          </a:xfrm>
          <a:prstGeom prst="rect">
            <a:avLst/>
          </a:prstGeom>
        </p:spPr>
      </p:pic>
      <p:pic>
        <p:nvPicPr>
          <p:cNvPr id="16" name="Рисунок 15" descr="f5393f24735ee61c17028c5c9ab7784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35580" flipH="1">
            <a:off x="975286" y="4731770"/>
            <a:ext cx="858916" cy="51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Беседа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«Куда исчезают осенью рыбы, раки, лягушки, водные растения?»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72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podvodnyiy_mir_vadskogo_oz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3714776" cy="283610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 descr="frog_PNG357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252" y="3143248"/>
            <a:ext cx="1146913" cy="785818"/>
          </a:xfrm>
          <a:prstGeom prst="rect">
            <a:avLst/>
          </a:prstGeom>
        </p:spPr>
      </p:pic>
      <p:pic>
        <p:nvPicPr>
          <p:cNvPr id="13" name="Рисунок 12" descr="ice_png_by_mariasemelevich-d8atkn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357298"/>
            <a:ext cx="3357586" cy="608562"/>
          </a:xfrm>
          <a:prstGeom prst="rect">
            <a:avLst/>
          </a:prstGeom>
        </p:spPr>
      </p:pic>
      <p:pic>
        <p:nvPicPr>
          <p:cNvPr id="14" name="Рисунок 13" descr="1340819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1785926"/>
            <a:ext cx="2315522" cy="1500198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14810" y="1142984"/>
            <a:ext cx="4714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Почему лягушки зарываются  осенью в ил?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1928802"/>
            <a:ext cx="4572000" cy="92333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Лягушки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зарываются осень в ил, чтобы перезимовать, а ещё, чтобы их не съели хищные рыбы.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" name="Рисунок 17" descr="ссссссссс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3500438"/>
            <a:ext cx="4238625" cy="31051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Рисунок 19" descr="121489725__6_.png"/>
          <p:cNvPicPr>
            <a:picLocks noChangeAspect="1"/>
          </p:cNvPicPr>
          <p:nvPr/>
        </p:nvPicPr>
        <p:blipFill>
          <a:blip r:embed="rId8" cstate="print">
            <a:lum bright="-10000" contrast="20000"/>
          </a:blip>
          <a:stretch>
            <a:fillRect/>
          </a:stretch>
        </p:blipFill>
        <p:spPr>
          <a:xfrm>
            <a:off x="5929322" y="5143512"/>
            <a:ext cx="2857520" cy="1383856"/>
          </a:xfrm>
          <a:prstGeom prst="rect">
            <a:avLst/>
          </a:prstGeom>
        </p:spPr>
      </p:pic>
      <p:pic>
        <p:nvPicPr>
          <p:cNvPr id="21" name="Рисунок 20" descr="19552426.png"/>
          <p:cNvPicPr>
            <a:picLocks noChangeAspect="1"/>
          </p:cNvPicPr>
          <p:nvPr/>
        </p:nvPicPr>
        <p:blipFill>
          <a:blip r:embed="rId9">
            <a:lum bright="-10000" contrast="10000"/>
          </a:blip>
          <a:stretch>
            <a:fillRect/>
          </a:stretch>
        </p:blipFill>
        <p:spPr>
          <a:xfrm>
            <a:off x="4643438" y="4000504"/>
            <a:ext cx="3143272" cy="1718322"/>
          </a:xfrm>
          <a:prstGeom prst="rect">
            <a:avLst/>
          </a:prstGeom>
        </p:spPr>
      </p:pic>
      <p:pic>
        <p:nvPicPr>
          <p:cNvPr id="24" name="Рисунок 23" descr="ice_png_by_mariasemelevich-d8atkn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00438"/>
            <a:ext cx="3357586" cy="608562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5720" y="4643446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 кто ещё, кроме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лягушек,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водоёме готовится осенью к зиме?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9" y="5500702"/>
            <a:ext cx="4000528" cy="92333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Осенью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, кроме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лягушек,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водоёме готовятся к зиме  рыбы и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раки.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allAtOnce"/>
      <p:bldP spid="17" grpId="0" build="allAtOnce" animBg="1"/>
      <p:bldP spid="32770" grpId="0" build="allAtOnce"/>
      <p:bldP spid="2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pic>
        <p:nvPicPr>
          <p:cNvPr id="3" name="Рисунок 2" descr="podvodnyiy_mir_vadskogo_oz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3357563"/>
            <a:ext cx="4347887" cy="331946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988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14752"/>
            <a:ext cx="1432618" cy="2917756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857752" y="4357694"/>
            <a:ext cx="4071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Почему водные растения опускаются осенью на дно водоёма?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429264"/>
            <a:ext cx="3500462" cy="646331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Так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растения готовятся к зиме.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Беседа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«Куда исчезают осенью рыбы,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раки, лягушки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, водные растения?»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7158" y="1142984"/>
            <a:ext cx="4214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- Какая рыба ведёт зимой обычный, привычный для неё образ жизни и не впадает в спячку?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2214554"/>
            <a:ext cx="1035861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Налим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ссссссссс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80" y="1071546"/>
            <a:ext cx="4193148" cy="30718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Рисунок 19" descr="nalim-ryba-600x450.pn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5357818" y="1714488"/>
            <a:ext cx="2227701" cy="1609726"/>
          </a:xfrm>
          <a:prstGeom prst="rect">
            <a:avLst/>
          </a:prstGeom>
        </p:spPr>
      </p:pic>
      <p:pic>
        <p:nvPicPr>
          <p:cNvPr id="21" name="Рисунок 20" descr="095780eb6d2127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00240"/>
            <a:ext cx="1428760" cy="3324617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4143372" y="2143116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4643438" y="5500702"/>
            <a:ext cx="428628" cy="484632"/>
          </a:xfrm>
          <a:prstGeom prst="lef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allAtOnce"/>
      <p:bldP spid="11" grpId="0" build="allAtOnce" animBg="1"/>
      <p:bldP spid="7170" grpId="0" build="allAtOnce"/>
      <p:bldP spid="15" grpId="0" build="allAtOnce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pic>
        <p:nvPicPr>
          <p:cNvPr id="3" name="Рисунок 2" descr="ввв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50" y="3071810"/>
            <a:ext cx="8747868" cy="356475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bdafdd800d41c7df2a61995fe018b4ea-1024x441.pn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6255086" y="4643446"/>
            <a:ext cx="2888914" cy="1244151"/>
          </a:xfrm>
          <a:prstGeom prst="rect">
            <a:avLst/>
          </a:prstGeom>
        </p:spPr>
      </p:pic>
      <p:pic>
        <p:nvPicPr>
          <p:cNvPr id="10" name="Рисунок 9" descr="frog_PNG35716.pn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357158" y="5638905"/>
            <a:ext cx="1500198" cy="1219095"/>
          </a:xfrm>
          <a:prstGeom prst="rect">
            <a:avLst/>
          </a:prstGeom>
        </p:spPr>
      </p:pic>
      <p:pic>
        <p:nvPicPr>
          <p:cNvPr id="11" name="Рисунок 10" descr="shuka-germes[1].pn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0" y="2051383"/>
            <a:ext cx="3143240" cy="26931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58" y="28572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Итог.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714356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4" name="Рисунок 13" descr="240957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0"/>
            <a:ext cx="6810452" cy="3801183"/>
          </a:xfrm>
          <a:prstGeom prst="rect">
            <a:avLst/>
          </a:prstGeom>
        </p:spPr>
      </p:pic>
      <p:pic>
        <p:nvPicPr>
          <p:cNvPr id="12" name="Рисунок 11" descr="ice_png_by_mariasemelevich-d8atkn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74" y="3000372"/>
            <a:ext cx="6215106" cy="971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58" y="785794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С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наступлением зимы вода в водоёме застынет и превратится в лёд. Но в лёд превратится только поверхность водоёма, а на самой глубине вода не замёрзнет, и именно это поможет водным обитателям перезимовать и не погибнут. Теперь  вы знаете, что все они ещё с осени приготовились к зиме.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7" name="Рисунок 16" descr="загружено.png"/>
          <p:cNvPicPr>
            <a:picLocks noChangeAspect="1"/>
          </p:cNvPicPr>
          <p:nvPr/>
        </p:nvPicPr>
        <p:blipFill>
          <a:blip r:embed="rId9" cstate="print">
            <a:lum bright="-10000" contrast="40000"/>
          </a:blip>
          <a:stretch>
            <a:fillRect/>
          </a:stretch>
        </p:blipFill>
        <p:spPr>
          <a:xfrm rot="397163">
            <a:off x="3756523" y="5229992"/>
            <a:ext cx="1547520" cy="814380"/>
          </a:xfrm>
          <a:prstGeom prst="rect">
            <a:avLst/>
          </a:prstGeom>
        </p:spPr>
      </p:pic>
      <p:pic>
        <p:nvPicPr>
          <p:cNvPr id="18" name="Рисунок 17" descr="f5393f24735ee61c17028c5c9ab7784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22920">
            <a:off x="5916392" y="3611562"/>
            <a:ext cx="106461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51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lang="ru-RU" sz="2400" b="1" dirty="0" smtClean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8579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when-we-least-exp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72"/>
            <a:ext cx="5214974" cy="347869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 descr="88595b7eaa675d393bb8a86d29d145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0"/>
            <a:ext cx="7500958" cy="5625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71435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1. Закреплять представления о том, что сезонные изменения в природе осенью влияют на жизнь обитателей водоёмов.</a:t>
            </a:r>
            <a:endParaRPr lang="ru-RU" b="1" dirty="0" smtClean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2. Расширять и уточнять представления детей  о подготовке обитателей водоёмов к зиме.</a:t>
            </a:r>
            <a:endParaRPr lang="ru-RU" b="1" dirty="0" smtClean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3. Дать детям более полные представления, куда исчезают на зиму рыбы, раки, лягушки, водные растения.</a:t>
            </a:r>
            <a:endParaRPr lang="ru-RU" b="1" dirty="0" smtClean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ень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400050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 каждым днём всё заметней  приметы наступившей осени: кружит листопад, собираются в стаи перелётные птицы, прячутся куда-то насекомые, мыши, пауки, многоножки. Забрались в сухие ямы,  переплетаются, застывают змеи. Звери – кто одевается в тёплые шубки, кто забивает свои кладовки в норах, кто устраивает  берлогу. Все готовятся к зиме.</a:t>
            </a:r>
            <a:endParaRPr lang="ru-RU" sz="16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290"/>
            <a:ext cx="5862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</a:rPr>
              <a:t>Вступительное слово воспитателя</a:t>
            </a:r>
            <a:endParaRPr lang="ru-RU" sz="2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7214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 В 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реках, озёрах, прудах вода стала холодной. Над водоёмами часто поднимается туман. И обитатели водоёмов тоже готовятся к зиме. Наш разговор сегодня о лягушках, рыбах, 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раках, 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водных растениях. Сезонные изменения в природе осенью тоже влияют на жизнь обитателей водоёмов.</a:t>
            </a:r>
            <a:endParaRPr lang="ru-RU" sz="16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</p:txBody>
      </p:sp>
      <p:pic>
        <p:nvPicPr>
          <p:cNvPr id="9" name="Рисунок 8" descr="116456921_large_Lebed_Swan__23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2714644" cy="152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«Как рыбы осенью готовятся к зиме»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5000660" cy="230832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Рыбы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начинают подготавливаться к зимнему времени года уже с лета —  в  середине августа: рыба начинает плавать неподалеку от берега и много очень питаться. Это она делает для того, чтобы без проблем пережить зимнее голодание. Ведь с наступлением холодов она питается, в основном, запасами своего жира, который наела за август.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02" y="857233"/>
            <a:ext cx="3061415" cy="235745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saza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3643338" cy="242737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14876" y="4143380"/>
            <a:ext cx="4143404" cy="107721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Ближе к зиме рыбы собираются в стаи, чтобы  зимовать. Они опускаются в самую глубину рек и озер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857892"/>
            <a:ext cx="8715436" cy="83099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Их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тело покрывается  густым, как шубой, слоем слизи. И  всю  зиму рыбки проводят на дне водоема. Ведь там вода не замерзает даже в лютые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морозы.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 зимнему периоду  у рыб отмечается  неподвижность, вялость.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357818" y="1643050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000496" y="4357694"/>
            <a:ext cx="357190" cy="484632"/>
          </a:xfrm>
          <a:prstGeom prst="leftArrow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 animBg="1"/>
      <p:bldP spid="2051" grpId="0" build="allAtOnce" animBg="1"/>
      <p:bldP spid="10" grpId="0" build="allAtOnce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«Как рыбы осенью готовятся к зиме»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785794"/>
            <a:ext cx="4929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Каждый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вид рыб зимует по-разному.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Рисунок 8" descr="k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00306"/>
            <a:ext cx="4179123" cy="328614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357298"/>
            <a:ext cx="8643998" cy="83099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Например, карпы и караси  зарываются как можно больше в тину, которая находится на дне водоема, и переживают зиму, оставаясь до весны  абсолютно неподвижными.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Рисунок 12" descr="4673173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00306"/>
            <a:ext cx="4385768" cy="328614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57356" y="6072206"/>
            <a:ext cx="821059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Карп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6072206"/>
            <a:ext cx="1056700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Карась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10" grpId="0" build="allAtOnce" animBg="1"/>
      <p:bldP spid="11" grpId="0" build="allAtOnce" animBg="1"/>
      <p:bldP spid="1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«Как рыбы осенью готовятся к зиме»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Большинство рыб впадают в спячку – это сомы, лещи, лини, плотва.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5" name="Рисунок 14" descr="lovlya-liny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38" y="3714752"/>
            <a:ext cx="3456556" cy="236458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 descr="plotva-soroga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3214710" cy="227188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 descr="Лещ-под-вод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357298"/>
            <a:ext cx="3556025" cy="200026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 descr="Со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357298"/>
            <a:ext cx="3243672" cy="200026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285720" y="6211669"/>
            <a:ext cx="8858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Рыба ложится на дно водоема  или просто зарывается в ил.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1643050"/>
            <a:ext cx="683200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786182" y="1571612"/>
            <a:ext cx="285752" cy="500066"/>
          </a:xfrm>
          <a:prstGeom prst="lef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14744" y="2357430"/>
            <a:ext cx="737702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Лещ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643438" y="2285992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00496" y="4143380"/>
            <a:ext cx="1099981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Плотва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5072074"/>
            <a:ext cx="841897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Линь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3571868" y="4071942"/>
            <a:ext cx="285752" cy="500066"/>
          </a:xfrm>
          <a:prstGeom prst="lef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643438" y="5000636"/>
            <a:ext cx="335466" cy="484632"/>
          </a:xfrm>
          <a:prstGeom prst="rightArrow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12" grpId="0" build="allAtOnce" animBg="1"/>
      <p:bldP spid="13" grpId="0" animBg="1"/>
      <p:bldP spid="14" grpId="0" build="allAtOnce" animBg="1"/>
      <p:bldP spid="20" grpId="0" animBg="1"/>
      <p:bldP spid="21" grpId="0" build="allAtOnce" animBg="1"/>
      <p:bldP spid="22" grpId="0" build="allAtOnce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«Как рыбы осенью готовятся к зиме»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857232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Рыбам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зимой подо льдом находиться очень трудно. Начинают гнить водоросли, воздуха становится, как следствие,  все меньше, и им трудно дышать.  Поэтому в  водоемах люди пробивают проруби, через которые чистый воздух поступает под лед.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Рисунок 12" descr="ры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071810"/>
            <a:ext cx="2643174" cy="267841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Рисунок 19" descr="9045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2071678"/>
            <a:ext cx="2786082" cy="257176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Рисунок 21" descr="kaleidoscope4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500306"/>
            <a:ext cx="2849692" cy="278761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00100" y="4929198"/>
            <a:ext cx="867545" cy="3385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Окунь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04790" cy="3385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Пескарь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6143644"/>
            <a:ext cx="817853" cy="3385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Щука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11" grpId="0" build="allAtOnce" animBg="1"/>
      <p:bldP spid="12" grpId="0" build="allAtOnce" animBg="1"/>
      <p:bldP spid="1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2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Рассказ воспитателя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«Где зимуют раки»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714356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Зимуют речные раки недалеко от тех мест, где живут постоянно. Лишь с наступлением холодов стремятся опуститься немного глубже, связано это с тем, что на глубине вода хоть и немного, но все-таки теплее, так они и зимуют. Не смотря на низкую температуру воды,  они бодрствуют и ищут пищу. Основное время, а это примерно двадцать часов в день,  раки находятся в собственных норах и спокойно дремлют. Однако с наступлением сумерек у них начинается достаточно активная жизнь. Они выбираются из своих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нор,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ходят по дну водоема и даже охотятся. Одним словом, никаких загадок в том, как зимуют раки, не существует. В холода они находятся на глубине и ведут привычный для них образ жизни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Рисунок 11" descr="rechnoj_r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4804184" cy="31956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 descr="121489725__6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539525"/>
            <a:ext cx="4787187" cy="2318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578" y="6143644"/>
            <a:ext cx="631904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_texture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167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2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Чтение рассказа Н. Сладкова «Окунь и Налим»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857232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71480"/>
            <a:ext cx="4857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Готовится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 зиме и налим, хотя в спячку он не впадает.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578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 descr="IMG_6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4024430" cy="210260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 descr="grundling-95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143248"/>
            <a:ext cx="2643206" cy="127064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 descr="Gymnocephalus_cernuus_P--rnu_River_Estonia_2010-01-06-e14138851627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143248"/>
            <a:ext cx="2857488" cy="147841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 descr="2235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784" y="2857496"/>
            <a:ext cx="2088762" cy="191708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14282" y="5357826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С замерзанием рек осеннее блуждание в поисках пищи у налима прекращается. Резкое изменение среды влияет и на налима: он поднимается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 верху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становится под лед; ему, видимо, не по себе и уже не до еды. В течение недели его организм приспосабливается к новым условиям. А затем у налима начинается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обычная,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привычная для него жизнь.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3286124"/>
            <a:ext cx="941283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Налим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4929198"/>
            <a:ext cx="1941557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Мальки налима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4643446"/>
            <a:ext cx="1104790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Пескарь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4786322"/>
            <a:ext cx="670376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Ёрш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5357818" y="2928934"/>
            <a:ext cx="484632" cy="214314"/>
          </a:xfrm>
          <a:prstGeom prst="up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71546"/>
            <a:ext cx="4929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Налим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рыба хищная, любимой пищей налимов служат пескари, потом ерши. Очень много налимы пожирают своих собственных мальков. Осенний жор налима продолжается до начала зимы, целые три месяца, с небольшими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промежутками.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16" grpId="0" build="allAtOnce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animBg="1"/>
      <p:bldP spid="22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1305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123</cp:revision>
  <dcterms:created xsi:type="dcterms:W3CDTF">2018-10-12T10:07:04Z</dcterms:created>
  <dcterms:modified xsi:type="dcterms:W3CDTF">2018-10-13T15:15:23Z</dcterms:modified>
</cp:coreProperties>
</file>