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4" r:id="rId5"/>
    <p:sldId id="263" r:id="rId6"/>
    <p:sldId id="262" r:id="rId7"/>
    <p:sldId id="269" r:id="rId8"/>
    <p:sldId id="268" r:id="rId9"/>
    <p:sldId id="267" r:id="rId10"/>
    <p:sldId id="270" r:id="rId11"/>
    <p:sldId id="272" r:id="rId12"/>
    <p:sldId id="273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E5FF-1224-4182-B857-7FE7D2FF8506}" type="datetimeFigureOut">
              <a:rPr lang="ru-RU" smtClean="0"/>
              <a:pPr/>
              <a:t>29.01.2021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928B-5399-49D7-B53A-93471B719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056784" cy="3816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1556792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Презентация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 речевому развитию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«В гостях у сказки»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 старшей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группе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789040"/>
            <a:ext cx="64807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Воспитатель: Кириллова Тамара Николаевна</a:t>
            </a:r>
          </a:p>
          <a:p>
            <a:pPr algn="ctr"/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МБДОУ «Детский сад комбинированного вида №3»</a:t>
            </a:r>
          </a:p>
          <a:p>
            <a:pPr algn="ctr"/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г. Данков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 descr="0_117084_ad98aae1_S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7524328" y="3933056"/>
            <a:ext cx="1176921" cy="2521973"/>
          </a:xfrm>
          <a:prstGeom prst="rect">
            <a:avLst/>
          </a:prstGeom>
        </p:spPr>
      </p:pic>
      <p:pic>
        <p:nvPicPr>
          <p:cNvPr id="12" name="Рисунок 11" descr="BURATINO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251520" y="3645024"/>
            <a:ext cx="192596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94687_7702fe39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638" y="1484784"/>
            <a:ext cx="3305293" cy="4653136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45636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«Объясните, почему?»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552" y="1151679"/>
            <a:ext cx="4608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Вы должны будете закончить  моё предложение, используя слово «потому что». Главное, чтобы правильно отразить причину события, изложенного мной в первой части предложения.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3528392" cy="50082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386104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Пришла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лиса к избушке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 (Лиса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проведала, что петушок один дома остаётся)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0466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«Объясните, почему?»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0_94688_b06dbe8e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39" y="1268760"/>
            <a:ext cx="3403983" cy="4896544"/>
          </a:xfrm>
          <a:prstGeom prst="rect">
            <a:avLst/>
          </a:prstGeom>
        </p:spPr>
      </p:pic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672408" cy="53285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852936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Петушок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открыл окошко, высунул головку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(Лиса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пообещала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петушку горошку и зернышков).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7667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«Объясните, почему?»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" name="Рисунок 5" descr="0_9468a_f7441fe3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268760"/>
            <a:ext cx="3366476" cy="4869160"/>
          </a:xfrm>
          <a:prstGeom prst="rect">
            <a:avLst/>
          </a:prstGeom>
        </p:spPr>
      </p:pic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672408" cy="5328592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2657828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Кот догнал лису, отнял петушка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(Петушок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кричал громким голосом,  и кот его услышал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54868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«Объясните, почему?»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0_9468c_558a66ce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412776"/>
            <a:ext cx="3312369" cy="4753279"/>
          </a:xfrm>
          <a:prstGeom prst="rect">
            <a:avLst/>
          </a:prstGeom>
        </p:spPr>
      </p:pic>
      <p:pic>
        <p:nvPicPr>
          <p:cNvPr id="9" name="Рисунок 8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635019" cy="51125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3105835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Почему погиб петушок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…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(Не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послушал кота, лиса унесла его в норку и съела).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Несколько слов о сказке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bd1a25b89ce6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966799" y="3501008"/>
            <a:ext cx="6341505" cy="297258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025303"/>
            <a:ext cx="7992888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этой сказке особый ритм и говорок, есть рифма в песнях лисы: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  Петушок, петушок,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Золотой гребешок,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Масляна головушка,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Шелкова бородушка,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Выгляни в окошко,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Дам тебе горошку.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В сказке есть особенные фразы и выражения (жили-были;  всякие редкости показывать:  на моё житьё-бытьё посмотрел; на моё добро поглядел;  стоят санки -самокатки).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001 (5)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39552" y="3933056"/>
            <a:ext cx="1807464" cy="2465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Рисунок 13" descr="001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2627784" y="3933056"/>
            <a:ext cx="1807464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Рисунок 14" descr="003 (1)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4644008" y="3933056"/>
            <a:ext cx="1847005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Рисунок 15" descr="003 (2)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6660232" y="3861048"/>
            <a:ext cx="1828720" cy="24928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003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6588224" y="1281098"/>
            <a:ext cx="1944216" cy="2414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827465"/>
            <a:ext cx="58326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Итог: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Сегодня произошло знакомство с иллюстрациями художника Ю.А. Васнецова. Мы учились с помощью рисунка определять образы героев и персонажей сказки.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age_59da2f08e2f8a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112518" y="4077072"/>
            <a:ext cx="2585519" cy="247886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490397"/>
            <a:ext cx="79928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     1.  Формировать представления о художнике – иллюстраторе Ю.А. Васнецове и его творчестве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Предложить  для рассматривания  знакомые с раннего детства сказки с рисунками  художника  Ю. Васнецова «Кот, петух и лиса», «Репка», «Теремок», «Кот, дрозд и петух», «Царевна-лягушка».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Научить правильно строить предложения с причинно-следственной связью.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 Учить связно, последовательно и выразительно пересказывать небольшие сказки.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10" name="Рисунок 9" descr="hello_html_m41fa5930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5292080" y="3789040"/>
            <a:ext cx="3600400" cy="277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0466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Рассказ воспитателя о художнике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Ю. А. Васнецове</a:t>
            </a:r>
          </a:p>
        </p:txBody>
      </p:sp>
      <p:pic>
        <p:nvPicPr>
          <p:cNvPr id="6" name="Рисунок 5" descr="0_d3071_f93c5242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3519176" cy="4998828"/>
          </a:xfrm>
          <a:prstGeom prst="rect">
            <a:avLst/>
          </a:prstGeom>
        </p:spPr>
      </p:pic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3672408" cy="51125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330896"/>
            <a:ext cx="41764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Каждый из вас с раннего детства любит листать яркие, красочные книги и рассматривать иллюстрации.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Сегодня мы знакомимся с творчеством художника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Ю. А. Васнецова, который создал  множество иллюстраций к знакомым вам сказкам.                                                                                                            Познакомьтесь, вот портрет этого художника.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iz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53136"/>
            <a:ext cx="191603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19-045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40768"/>
            <a:ext cx="3483516" cy="4509120"/>
          </a:xfrm>
          <a:prstGeom prst="rect">
            <a:avLst/>
          </a:prstGeom>
        </p:spPr>
      </p:pic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932040" y="1052736"/>
            <a:ext cx="3744416" cy="49685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4766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Рассказ воспитателя о художнике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Ю. А. Васнецове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095434"/>
            <a:ext cx="44644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Сказка – это особый мир фантазии и реальности. Сказка в образной форме рисует жизненный уклад народа, раскрывает его затаённые чувства, мечты и чаяния.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Для художника Ю.А. Васнецова мир сказки – это мир счастья, где нет  ни жестокости, ни зависти и где добро всегда торжествует над злом.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Посмотрите на его героев сказок «Теремок» и «Кот, петух и лиса». Все они – доброжелательная  мышка-норушка, которая пустила всех, кто просился, жить в теремок,  робкий заяц, плутоватая лиса, неуклюжий и добродушный медведь, лютый волк, весёлый кот, доверчивый петух вызывают нашу симпатию. Мы вслед за художником входим в сказочную страну добра и красоты.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Юрий-Васнецов.-Иллюстрации-к-русской-сказке-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539552" y="3645024"/>
            <a:ext cx="1872208" cy="26729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Юрий-Васнецов.-Иллюстрации-к-русской-сказке-2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6660232" y="980728"/>
            <a:ext cx="1847366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Юрий-Васнецов.-Иллюстрации-к-русской-сказке-3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6625899" y="3645024"/>
            <a:ext cx="1965853" cy="2736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Юрий-Васнецов.-Иллюстрации-к-русской-сказке-9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>
            <a:off x="2555776" y="3645024"/>
            <a:ext cx="2030520" cy="27089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467544" y="40466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Рассказ воспитателя о художнике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Ю. А. Васнецове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Рисунок 9" descr="Юрий-Васнецов.-Иллюстрации-к-русской-сказке-11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tretch>
            <a:fillRect/>
          </a:stretch>
        </p:blipFill>
        <p:spPr>
          <a:xfrm>
            <a:off x="4716016" y="3645024"/>
            <a:ext cx="1805212" cy="2664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854753"/>
            <a:ext cx="5472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13" name="Рисунок 12" descr="279897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5508104" y="1268760"/>
            <a:ext cx="1129086" cy="23042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4" y="836712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Полюбуйтесь иллюстрациями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Ю. Васнецова к сказкам и постарайтесь понять, как художник с помощью рисунка передаёт сам дух русских народных сказок, образы сказочных героев и персонажей.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Конечно, вы уже догадались, что художник Ю.А. Васнецов, создавая иллюстрации к сказкам, рассказывает нам о её содержании карандашами и красками.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94684_ee385296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12776"/>
            <a:ext cx="3453499" cy="46531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1660" y="47667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Чтение сказки «Кот,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петух, и лиса»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809078" y="1196752"/>
            <a:ext cx="3726592" cy="50405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772816"/>
            <a:ext cx="39604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прочитаю вам сказку, а беседовать о событиях сказки и её героях мы будем по иллюстрациям к этой сказке, которые нарисовал художник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Ю.А. Васнецов.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Беседа по иллюстрациям к сказке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«Кот, петух и лиса»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0_94691_f1be2fce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340768"/>
            <a:ext cx="3159737" cy="3888432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133743"/>
            <a:ext cx="489654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Рассмотрите избушку, в которой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живут наши герои. Какая она?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 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(Избушка  сказочная,  стоит в лесу 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- Вы заметили какие-либо украшения и детали на избушке? (Избушка украшена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ставнями, имеет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соломенную крышу,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 крыше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дымит труба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Как вы считаете: хорошо ли живётся в такой избушке  друзья? (Кот и  петух  живут дружно, весело,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них теплая и уютная избушка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18044357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292080" y="1196752"/>
            <a:ext cx="3347879" cy="4248472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7544" y="3905058"/>
            <a:ext cx="4824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- Рассмотрите петуха, который выглядывает из окна.  Какой он? (Петушок доверчивый, выглянул в окошко, когда лиса пообещала дать горошку).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9552" y="5817419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9552" y="5289017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Каким вы увидели кота?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(Кот  добрый, смелый, красивый, у него серая шубка).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Думаю, что вы заметили необычную для нас одежду кота, но именно такую носили в прошлом веке русские мужчины.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Беседа по иллюстрациям к сказке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«Кот, петух и лиса»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0_9468d_96a9dc9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412776"/>
            <a:ext cx="3202129" cy="450912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1047386"/>
            <a:ext cx="46085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Что можете сказать о лисе, поющей хвалебные песни петушку? (Лиса хитрая, у неё прищуренные хитрые глазки).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Обратите внимание на одежду лисы: на ней длинная красивая в цветочек юбка. Такие юбки  много лет назад носили крестьянские женщины.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Рассмотрите следующую иллюстрацию к сказке.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- Какой эпизод из сказки мы видим? (По лесной горке бежит лиса и несёт петушка).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-  Как выглядит лиса здесь? (Лиса торопится, боится, что её догонит кот)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18044357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148064" y="1196751"/>
            <a:ext cx="3456384" cy="5040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al-paper-background-texture-vintag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80443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kotik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6660232" y="3933056"/>
            <a:ext cx="2313062" cy="2788446"/>
          </a:xfrm>
          <a:prstGeom prst="rect">
            <a:avLst/>
          </a:prstGeom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361056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Физкультминутка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«Кот, петух и лиса»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7" name="Рисунок 6" descr="0006-008-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0" y="4365104"/>
            <a:ext cx="2493514" cy="2088232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67744" y="764704"/>
            <a:ext cx="5184576" cy="511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Жили Котик (Пальцы растопырили)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 Петушком ( Руками изобразили крылья)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 лесной опушки,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Но однажды Лисонька (Повертели «хвостиком»)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Подкралась к избушке. (Сделали руками крышу)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Утащила Петушка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 высоки горы  (Потянулись на носочках)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Утащила Петушка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свою лисью нору. (Присели, спрятали голову)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Смелый котик в лес пошел (Ходьба на месте)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нору Лисы нашёл. (Присели)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Умный Котик спас дружка (Погладили себя по голове)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Петю-Петю-Петушка. (Сделали руками гребешок)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Живут котик с Петушком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 лесной опушки (Руками сделали крышу)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 теперь уже Лиса (Повертели «хвостиком»)</a:t>
            </a:r>
            <a:b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 ходит к их избушке. (Погрозили пальчиком)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856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49</cp:revision>
  <dcterms:created xsi:type="dcterms:W3CDTF">2018-03-23T07:48:12Z</dcterms:created>
  <dcterms:modified xsi:type="dcterms:W3CDTF">2021-01-29T05:28:59Z</dcterms:modified>
</cp:coreProperties>
</file>