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A5B-16F0-4979-AF84-3118AAC197B2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F5EB-6ED2-4E82-A761-9CCA90253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A5B-16F0-4979-AF84-3118AAC197B2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F5EB-6ED2-4E82-A761-9CCA90253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A5B-16F0-4979-AF84-3118AAC197B2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F5EB-6ED2-4E82-A761-9CCA90253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A5B-16F0-4979-AF84-3118AAC197B2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F5EB-6ED2-4E82-A761-9CCA90253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A5B-16F0-4979-AF84-3118AAC197B2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F5EB-6ED2-4E82-A761-9CCA90253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A5B-16F0-4979-AF84-3118AAC197B2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F5EB-6ED2-4E82-A761-9CCA90253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A5B-16F0-4979-AF84-3118AAC197B2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F5EB-6ED2-4E82-A761-9CCA90253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A5B-16F0-4979-AF84-3118AAC197B2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F5EB-6ED2-4E82-A761-9CCA90253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A5B-16F0-4979-AF84-3118AAC197B2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F5EB-6ED2-4E82-A761-9CCA90253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A5B-16F0-4979-AF84-3118AAC197B2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F5EB-6ED2-4E82-A761-9CCA90253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EA5B-16F0-4979-AF84-3118AAC197B2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3F5EB-6ED2-4E82-A761-9CCA90253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AEA5B-16F0-4979-AF84-3118AAC197B2}" type="datetimeFigureOut">
              <a:rPr lang="ru-RU" smtClean="0"/>
              <a:pPr/>
              <a:t>06.10.2018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3F5EB-6ED2-4E82-A761-9CCA90253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груженн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428604"/>
            <a:ext cx="619592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Презентация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 конспекту ОД по познавательному развитию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«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Жизнь диких животных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осенью»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 подготовительной группе детей с ЗПР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9535" y="5572140"/>
            <a:ext cx="51876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Воспитатель: Кириллова Тамара Николаевна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МБДОУ «Детский сад комбинированного вида №3»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г. Данков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8980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Беседа «Кто как из зверей готовится осенью к зиме»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1000108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-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Запомните, как интересно белеет заяц. Сначала белеет хвост, затем задние лапы. Поглядишь на такого зайца, словно на нём белые штаны надеты. Потом белеет спина, за ней – уши, но не до самых кончиков: они остаются чёрными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7" name="Рисунок 16" descr="hare0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857232"/>
            <a:ext cx="2808600" cy="235745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285720" y="3286124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- Знаете ли вы, что волк  и лиса тоже осенью готовятся к зиме?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3286124"/>
            <a:ext cx="2076209" cy="36933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Нет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не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знаем.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5786454"/>
            <a:ext cx="42148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- Шерсть волка за лето и осень отрастает и становится очень густой и тёплой.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4" name="Рисунок 23" descr="2364373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3648850"/>
            <a:ext cx="2071702" cy="1911146"/>
          </a:xfrm>
          <a:prstGeom prst="rect">
            <a:avLst/>
          </a:prstGeom>
        </p:spPr>
      </p:pic>
      <p:pic>
        <p:nvPicPr>
          <p:cNvPr id="25" name="Рисунок 24" descr="Wolf-High-Quality-PN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214414" y="3714752"/>
            <a:ext cx="1928826" cy="200282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72000" y="5786454"/>
            <a:ext cx="428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А лиса наряжается в пушистую ярко-рыжую шубку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8" grpId="0" build="allAtOnce"/>
      <p:bldP spid="19" grpId="0" build="allAtOnce" animBg="1"/>
      <p:bldP spid="22" grpId="0" build="allAtOnce"/>
      <p:bldP spid="2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828" y="214290"/>
            <a:ext cx="8980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Беседа «Кто как из зверей готовится осенью к зиме»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714356"/>
            <a:ext cx="8358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-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Некоторые животные будут всю зиму мирно спать в своих жилищах. Назовите этих животных.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8860" y="2357430"/>
            <a:ext cx="435771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- Как готовятся еж и медведь к зиме?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0" name="Рисунок 19" descr="сссс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285720" y="2786058"/>
            <a:ext cx="2035445" cy="250033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1" name="Рисунок 20" descr="brown-bear-da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285860"/>
            <a:ext cx="1671907" cy="1428760"/>
          </a:xfrm>
          <a:prstGeom prst="rect">
            <a:avLst/>
          </a:prstGeom>
        </p:spPr>
      </p:pic>
      <p:pic>
        <p:nvPicPr>
          <p:cNvPr id="23" name="Рисунок 22" descr="ezhi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1214422"/>
            <a:ext cx="1805923" cy="1214446"/>
          </a:xfrm>
          <a:prstGeom prst="rect">
            <a:avLst/>
          </a:prstGeom>
        </p:spPr>
      </p:pic>
      <p:pic>
        <p:nvPicPr>
          <p:cNvPr id="29" name="Рисунок 28" descr="ej_jivet_v_no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2857496"/>
            <a:ext cx="2207232" cy="209073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2571736" y="4143380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- Где устраивает себе осенью берлогу медведь?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5572140"/>
            <a:ext cx="3929090" cy="107721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углублении  под старым пнём. Зимой его берлогу закроет снежное одеяло, и медведю будет в берлоге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тепло.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3000372"/>
            <a:ext cx="4071966" cy="107721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Осенью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эти животные много едят, накапливают жир, чтобы не замерзнуть и не проголодаться до весны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00298" y="478632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- Как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ежик готовит осенью свою нору для зимней спячки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?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43504" y="5572140"/>
            <a:ext cx="3786214" cy="1077218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Натаскает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 ямку листьев, устроит мягкую постельку, зароется в неё, свернётся и заснёт на всю 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зиму.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28992" y="1571612"/>
            <a:ext cx="1130438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Медведь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2066" y="1571612"/>
            <a:ext cx="514885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Ёж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7" name="Стрелка влево 36"/>
          <p:cNvSpPr/>
          <p:nvPr/>
        </p:nvSpPr>
        <p:spPr>
          <a:xfrm>
            <a:off x="2857488" y="1500174"/>
            <a:ext cx="357190" cy="500066"/>
          </a:xfrm>
          <a:prstGeom prst="lef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5857884" y="1500174"/>
            <a:ext cx="335466" cy="500066"/>
          </a:xfrm>
          <a:prstGeom prst="rightArrow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5" grpId="0" build="allAtOnce"/>
      <p:bldP spid="30" grpId="0" build="allAtOnce"/>
      <p:bldP spid="31" grpId="0" build="allAtOnce" animBg="1"/>
      <p:bldP spid="32" grpId="0" build="allAtOnce" animBg="1"/>
      <p:bldP spid="33" grpId="0" build="allAtOnce"/>
      <p:bldP spid="34" grpId="0" build="allAtOnce" animBg="1"/>
      <p:bldP spid="35" grpId="0" build="allAtOnce" animBg="1"/>
      <p:bldP spid="36" grpId="0" build="allAtOnce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1828" y="214290"/>
            <a:ext cx="8980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Беседа «Кто как из зверей готовится осенью к зиме»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714356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- Но есть животные, у которых нет никакого жилища, и они всю зиму будут бегать по лесу, искать себе пропитание. Назовите этих диких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животных.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4000504"/>
            <a:ext cx="857256" cy="33855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Заяц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8" name="Рисунок 17" descr="rabbit-png-clipart-5a225a0df1a1b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14422"/>
            <a:ext cx="2705359" cy="2716749"/>
          </a:xfrm>
          <a:prstGeom prst="rect">
            <a:avLst/>
          </a:prstGeom>
        </p:spPr>
      </p:pic>
      <p:pic>
        <p:nvPicPr>
          <p:cNvPr id="19" name="Рисунок 18" descr="moose-transparent-backgroun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214422"/>
            <a:ext cx="4121423" cy="44648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85786" y="4572008"/>
            <a:ext cx="400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- Где же тогда прячется заяц?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10" y="5072074"/>
            <a:ext cx="4214842" cy="1477328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 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укромных местах – под поваленным деревом, под пнём или в кустах. В сильные морозы заяц  роет в снегу глубокую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нору.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86644" y="5715016"/>
            <a:ext cx="857256" cy="33855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Лось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6" grpId="0" build="allAtOnce" animBg="1"/>
      <p:bldP spid="22" grpId="0" build="allAtOnce"/>
      <p:bldP spid="24" grpId="0" build="allAtOnce" animBg="1"/>
      <p:bldP spid="2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214290"/>
            <a:ext cx="4988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Физкультминутка «Зайчата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" name="Рисунок 9" descr="153511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549" y="2571744"/>
            <a:ext cx="4832700" cy="411175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85720" y="642918"/>
            <a:ext cx="82153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Зайцы утром рано встали,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Весело в лесу играли.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 дорожкам прыг-прыг-прыг!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Кто к зарядке не привык? (Прыжки на месте)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Вот лиса идет по лесу.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Кто там скачет, интересно? (Ходьба на месте)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Чтоб ответить на вопрос,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Тянет лисонька свой нос. (Потягивания – руки вперед)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Но зайчата быстро скачут.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Как же может быть иначе? (Прыжки на месте)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Тренировки помогают!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 зайчата убегают. (Бег на месте)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Вот голодная лиса (Ходьба на месте)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Грустно смотрит в небеса. (Потягивания – руки вверх)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Тяжело вздыхает. (Глубокие вдох и выдох)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Садится, отдыхает. (Дети садятся за столы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6" name="Рисунок 15" descr="eb33b50629f1063ed1584d05fb1d4390e277e2c818b4124195f2c779a2ef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072074"/>
            <a:ext cx="928681" cy="1547802"/>
          </a:xfrm>
          <a:prstGeom prst="rect">
            <a:avLst/>
          </a:prstGeom>
        </p:spPr>
      </p:pic>
      <p:pic>
        <p:nvPicPr>
          <p:cNvPr id="18" name="Рисунок 17" descr="2084673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5214950"/>
            <a:ext cx="854132" cy="1357322"/>
          </a:xfrm>
          <a:prstGeom prst="rect">
            <a:avLst/>
          </a:prstGeom>
        </p:spPr>
      </p:pic>
      <p:pic>
        <p:nvPicPr>
          <p:cNvPr id="20" name="Рисунок 19" descr="5744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5000636"/>
            <a:ext cx="785806" cy="1571612"/>
          </a:xfrm>
          <a:prstGeom prst="rect">
            <a:avLst/>
          </a:prstGeom>
        </p:spPr>
      </p:pic>
      <p:pic>
        <p:nvPicPr>
          <p:cNvPr id="23" name="Рисунок 22" descr="0_17227c_543d3e05_L.png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flipH="1">
            <a:off x="2214546" y="4593736"/>
            <a:ext cx="1785950" cy="2057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37406" y="214290"/>
            <a:ext cx="6869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Дидактическая игра «Кто здесь живёт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?»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714356"/>
            <a:ext cx="8643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1428736"/>
            <a:ext cx="2257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Медведь залез в …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4" name="Рисунок 13" descr="berlogi_1a.jpg"/>
          <p:cNvPicPr>
            <a:picLocks noChangeAspect="1"/>
          </p:cNvPicPr>
          <p:nvPr/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6715140" y="1285860"/>
            <a:ext cx="1995363" cy="1576389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5" name="Рисунок 14" descr="492786160-612x612.jpg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4214810" y="2143116"/>
            <a:ext cx="2286016" cy="146958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7" name="Рисунок 16" descr="-011-e1417439313351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6715140" y="3143248"/>
            <a:ext cx="1714512" cy="1608823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0" name="Рисунок 19" descr="0f6c579a446d40f8f41ba266934fc4c6.jpg"/>
          <p:cNvPicPr>
            <a:picLocks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4143372" y="4857760"/>
            <a:ext cx="2454713" cy="163830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857752" y="1428736"/>
            <a:ext cx="1047082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берлогу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2714620"/>
            <a:ext cx="2278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Волк шмыгнул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в...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71736" y="2714620"/>
            <a:ext cx="938077" cy="33855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логово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4071942"/>
            <a:ext cx="22990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Белка юркнула в …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4071942"/>
            <a:ext cx="835485" cy="33855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дупло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5720" y="5643578"/>
            <a:ext cx="24192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Заяц укрылся под…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43174" y="5643578"/>
            <a:ext cx="947695" cy="338554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кустом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6143636" y="1357298"/>
            <a:ext cx="264028" cy="428628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3714744" y="2643182"/>
            <a:ext cx="264028" cy="428628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5786446" y="4000504"/>
            <a:ext cx="264028" cy="428628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3714744" y="5572140"/>
            <a:ext cx="264028" cy="428628"/>
          </a:xfrm>
          <a:prstGeom prst="rightArrow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21" grpId="0" build="allAtOnce" animBg="1"/>
      <p:bldP spid="23" grpId="0" build="allAtOnce"/>
      <p:bldP spid="26" grpId="0" build="allAtOnce" animBg="1"/>
      <p:bldP spid="27" grpId="0" build="allAtOnce"/>
      <p:bldP spid="28" grpId="0" build="allAtOnce" animBg="1"/>
      <p:bldP spid="29" grpId="0" build="allAtOnce"/>
      <p:bldP spid="30" grpId="0" build="allAtOnce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1472" y="285728"/>
            <a:ext cx="1178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Итог 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857232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Сегодня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мы говорили об особенностях жизни диких животных  в период подготовки к зиме. Мы убедились, что существует связь между изменениями в жизни диких животных с изменениями в растительном мире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4" name="Рисунок 13" descr="look.com.ua-251636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1214414" y="2214554"/>
            <a:ext cx="6572296" cy="410768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142852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Цель: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Рисунок 7" descr="u2052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571612"/>
            <a:ext cx="6643734" cy="486067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642918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1.Расширять и систематизировать знания детей о диких животных.</a:t>
            </a:r>
            <a:b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2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 Закреплять представления о том, что сезонные изменения в природе осенью влияют на жизнь диких животных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1604" y="214290"/>
            <a:ext cx="5862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Вступительное слово воспитателя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714356"/>
            <a:ext cx="392909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жизни диких животных написано много книг. Конечно, было бы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здорово осенью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понаблюдать за их жизнью в природе! Но только как и кого мы можем увидеть в парке или  пригородном лесу? Звери на воле очень осторожны. Причём многие из них ведут ночной образ жизни.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будем отчаиваться. Воспользуемся книгами и  картинками, чтобы  узнать о жизни диких животных осенью.            </a:t>
            </a:r>
          </a:p>
          <a:p>
            <a:endParaRPr lang="ru-RU" dirty="0"/>
          </a:p>
        </p:txBody>
      </p:sp>
      <p:pic>
        <p:nvPicPr>
          <p:cNvPr id="14" name="Рисунок 13" descr="0_ab6f0_c987573f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566" y="1285860"/>
            <a:ext cx="5348433" cy="5072098"/>
          </a:xfrm>
          <a:prstGeom prst="rect">
            <a:avLst/>
          </a:prstGeom>
        </p:spPr>
      </p:pic>
      <p:pic>
        <p:nvPicPr>
          <p:cNvPr id="15" name="Рисунок 14" descr="1015594476.jpg"/>
          <p:cNvPicPr>
            <a:picLocks noChangeAspect="1"/>
          </p:cNvPicPr>
          <p:nvPr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785786" y="4303556"/>
            <a:ext cx="1857388" cy="23265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6" name="Рисунок 15" descr="575d3789105ba1554420ef6b.pn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tretch>
            <a:fillRect/>
          </a:stretch>
        </p:blipFill>
        <p:spPr>
          <a:xfrm>
            <a:off x="3143240" y="4714884"/>
            <a:ext cx="1626192" cy="1853859"/>
          </a:xfrm>
          <a:prstGeom prst="rect">
            <a:avLst/>
          </a:prstGeom>
        </p:spPr>
      </p:pic>
      <p:pic>
        <p:nvPicPr>
          <p:cNvPr id="17" name="Рисунок 16" descr="gray-wolf-clipart-transparent-10.png"/>
          <p:cNvPicPr>
            <a:picLocks noChangeAspect="1"/>
          </p:cNvPicPr>
          <p:nvPr/>
        </p:nvPicPr>
        <p:blipFill>
          <a:blip r:embed="rId6" cstate="print">
            <a:lum bright="-10000" contrast="20000"/>
          </a:blip>
          <a:stretch>
            <a:fillRect/>
          </a:stretch>
        </p:blipFill>
        <p:spPr>
          <a:xfrm>
            <a:off x="7000893" y="4164865"/>
            <a:ext cx="2143108" cy="2407383"/>
          </a:xfrm>
          <a:prstGeom prst="rect">
            <a:avLst/>
          </a:prstGeom>
        </p:spPr>
      </p:pic>
      <p:pic>
        <p:nvPicPr>
          <p:cNvPr id="18" name="Рисунок 17" descr="Белка-фото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7787226">
            <a:off x="7538103" y="2364624"/>
            <a:ext cx="1243644" cy="693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3582" y="0"/>
            <a:ext cx="90204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Рассказ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воспитателя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« Осень – пора подготовки диких животных к зиме»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1285860"/>
            <a:ext cx="3500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Осень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для диких животных – это пора подготовки к зиме, самой тяжёлой для них  поре года. Зверям и птицам  зимой кормиться нечем. Нет ни ягод, ни грибов, ни зелёных растений. Попрятались в землю червяки,  скрылись ящерицы.  Трудно находить жуков и лягушек. А зима длится три месяца – это очень долгий срок.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 Ранняя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осень предоставляет обитателям леса полное довольствие и для откорма и для заготовки запасов для зимних дней.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Рисунок 8" descr="35406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00108"/>
            <a:ext cx="4643470" cy="5154381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3656" y="142852"/>
            <a:ext cx="8980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Беседа «Кто как из зверей готовится осенью к зиме»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642918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Многие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звери и птицы могут найти себе пищу зимой. Это лисы, волки, зайцы, лоси, сороки, вороны, воробьи. Они не делают запасы на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зиму.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Рисунок 7" descr="s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1925744" cy="185738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Рисунок 9" descr="img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1357298"/>
            <a:ext cx="2012170" cy="185738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Рисунок 10" descr="1460618849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57298"/>
            <a:ext cx="2071702" cy="189670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2" name="Рисунок 11" descr="c2701a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16" y="1357298"/>
            <a:ext cx="2078514" cy="192882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Рисунок 12" descr="soroka-kartinki-09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2198" y="4071941"/>
            <a:ext cx="2286016" cy="207485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Рисунок 13" descr="399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24" y="4000504"/>
            <a:ext cx="2286016" cy="2126726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5" name="Рисунок 14" descr="0_a04e9_32b9794d_ori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0430" y="4071942"/>
            <a:ext cx="2225846" cy="207170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714348" y="3429000"/>
            <a:ext cx="734496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Лиса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8926" y="3429000"/>
            <a:ext cx="736099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Волк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14942" y="3429000"/>
            <a:ext cx="721672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Заяц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0958" y="3429000"/>
            <a:ext cx="721672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Лось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8728" y="6286520"/>
            <a:ext cx="1002197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Ворона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3372" y="6286520"/>
            <a:ext cx="1127232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Воробей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15140" y="6286520"/>
            <a:ext cx="979755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Сорока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 animBg="1"/>
      <p:bldP spid="17" grpId="0" build="allAtOnce" animBg="1"/>
      <p:bldP spid="18" grpId="0" build="allAtOnce" animBg="1"/>
      <p:bldP spid="19" grpId="0" build="allAtOnce" animBg="1"/>
      <p:bldP spid="20" grpId="0" build="allAtOnce" animBg="1"/>
      <p:bldP spid="21" grpId="0" build="allAtOnce" animBg="1"/>
      <p:bldP spid="2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3656" y="214290"/>
            <a:ext cx="8980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Беседа «Кто как из зверей готовится осенью к зиме»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71435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- А кто запасает себе пищу на зиму?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6" name="Рисунок 15" descr="9ff31af34e79853eca8723adc11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878" y="1428736"/>
            <a:ext cx="2260039" cy="207170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7" name="Рисунок 16" descr="210715_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1428736"/>
            <a:ext cx="2276108" cy="207170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9" name="Рисунок 18" descr="76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8" y="4143380"/>
            <a:ext cx="2143140" cy="210554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0" name="Рисунок 19" descr="1448021896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4143380"/>
            <a:ext cx="2143140" cy="2009193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1" name="Рисунок 20" descr="c5b23844b85e1e41cf51b2f17e4b02e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4143380"/>
            <a:ext cx="2193839" cy="200026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2" name="Рисунок 21" descr="1f9f0114b0cdcfaa0e7a3a4581bc2f98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10" y="1428736"/>
            <a:ext cx="2382149" cy="208438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1285852" y="3643314"/>
            <a:ext cx="724878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Крот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4810" y="3643314"/>
            <a:ext cx="907621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Мышь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2330" y="3643314"/>
            <a:ext cx="843501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Белка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5852" y="6357958"/>
            <a:ext cx="909223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Хомяк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14810" y="6357958"/>
            <a:ext cx="950901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Барсук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3768" y="6357958"/>
            <a:ext cx="901209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Крыса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429124" y="642918"/>
            <a:ext cx="3643338" cy="64633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Крот, мышь, белка, хомяк, барсук,  крыса.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animBg="1"/>
      <p:bldP spid="24" grpId="0" build="allAtOnce" animBg="1"/>
      <p:bldP spid="25" grpId="0" build="allAtOnce" animBg="1"/>
      <p:bldP spid="26" grpId="0" build="allAtOnce" animBg="1"/>
      <p:bldP spid="28" grpId="0" build="allAtOnce" animBg="1"/>
      <p:bldP spid="29" grpId="0" build="allAtOnce" animBg="1"/>
      <p:bldP spid="30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8980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Беседа «Кто как из зверей готовится осенью к зиме»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85794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- Расскажите, какие  запасы делает  белка осенью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?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1" name="Рисунок 10" descr="img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3116"/>
            <a:ext cx="4429124" cy="3321843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14282" y="1142984"/>
            <a:ext cx="8501122" cy="64633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Сушит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грибы, натыкая их на острые ветки, жёлуди и орехи закапывает в ямки, которые выкапывает сама среди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кустов.</a:t>
            </a:r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3" name="Рисунок 12" descr="orig_3666999414-600x4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500570"/>
            <a:ext cx="1933573" cy="177923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857752" y="2000240"/>
            <a:ext cx="40719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- Зимой она свои запасы ищет, но, к сожалению, не всегда находит. Зато на том месте, где были спрятаны шишки  или орешки, весной может появиться  маленький росточек, и через несколько лет здесь будет расти новое дерево или куст.</a:t>
            </a:r>
            <a:endParaRPr lang="ru-RU" sz="1600" dirty="0"/>
          </a:p>
        </p:txBody>
      </p:sp>
      <p:pic>
        <p:nvPicPr>
          <p:cNvPr id="15" name="Рисунок 14" descr="41888dd0adc72c3a677ad29d277c143a.png"/>
          <p:cNvPicPr>
            <a:picLocks noChangeAspect="1"/>
          </p:cNvPicPr>
          <p:nvPr/>
        </p:nvPicPr>
        <p:blipFill>
          <a:blip r:embed="rId5" cstate="print">
            <a:lum contrast="10000"/>
          </a:blip>
          <a:stretch>
            <a:fillRect/>
          </a:stretch>
        </p:blipFill>
        <p:spPr>
          <a:xfrm>
            <a:off x="5786446" y="4714884"/>
            <a:ext cx="3143240" cy="1779074"/>
          </a:xfrm>
          <a:prstGeom prst="rect">
            <a:avLst/>
          </a:prstGeom>
        </p:spPr>
      </p:pic>
      <p:pic>
        <p:nvPicPr>
          <p:cNvPr id="23" name="Рисунок 22" descr="Imagenes-de-avellanas-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538" y="5572140"/>
            <a:ext cx="1643074" cy="1022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8980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Беседа «Кто как из зверей готовится осенью к зиме»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785794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- Некоторых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животных осень переодевает в тёплые шубы, подбитые густым подшёрстком и пухом, чтобы им легче было пережить зиму.  Это не значит, что звери снимают свои шкурки и надевают новые. Просто у них отрастает другой, более тёплый мех. Такой период в жизни животных называется линька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2071678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-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Каких животных вы можете назвать, которые меняют шубки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?</a:t>
            </a:r>
            <a:endParaRPr lang="ru-RU" sz="1600" dirty="0"/>
          </a:p>
        </p:txBody>
      </p:sp>
      <p:pic>
        <p:nvPicPr>
          <p:cNvPr id="9" name="Рисунок 8" descr="osen-zayac-krolik-zhivotno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571744"/>
            <a:ext cx="3071834" cy="3138252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0" name="Рисунок 9" descr="0_7d6b9_21e805b9_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571744"/>
            <a:ext cx="3200413" cy="3029123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000232" y="6072206"/>
            <a:ext cx="721672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Заяц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6000768"/>
            <a:ext cx="843501" cy="338554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Белка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 animBg="1"/>
      <p:bldP spid="1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b1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285728"/>
            <a:ext cx="8980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Беседа «Кто как из зверей готовится осенью к зиме»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714356"/>
            <a:ext cx="400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- Какой была  белка  летом? 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" name="Рисунок 9" descr="ррр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219010"/>
            <a:ext cx="3286148" cy="3180628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1" name="Рисунок 10" descr="look.com.ua-2691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500562" y="2428782"/>
            <a:ext cx="4210902" cy="400061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572000" y="1285860"/>
            <a:ext cx="3214341" cy="36933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Белка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была рыженькой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4714884"/>
            <a:ext cx="4071966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    -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 первой половине сентября белка начала менять рыжую шубку на серую. Новая шубка вырастала клочками серых волос. И только в ноябре шубка белки стала полностью серебристо – серого цвета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900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58</cp:revision>
  <dcterms:created xsi:type="dcterms:W3CDTF">2018-10-06T06:02:56Z</dcterms:created>
  <dcterms:modified xsi:type="dcterms:W3CDTF">2018-10-06T15:14:05Z</dcterms:modified>
</cp:coreProperties>
</file>