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75" r:id="rId4"/>
    <p:sldId id="259" r:id="rId5"/>
    <p:sldId id="283" r:id="rId6"/>
    <p:sldId id="284" r:id="rId7"/>
    <p:sldId id="286" r:id="rId8"/>
    <p:sldId id="288" r:id="rId9"/>
    <p:sldId id="290" r:id="rId10"/>
    <p:sldId id="291" r:id="rId11"/>
    <p:sldId id="293" r:id="rId12"/>
    <p:sldId id="294" r:id="rId13"/>
    <p:sldId id="292" r:id="rId14"/>
    <p:sldId id="295" r:id="rId15"/>
    <p:sldId id="296" r:id="rId16"/>
    <p:sldId id="297" r:id="rId17"/>
    <p:sldId id="299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6BF15-C25E-4AAE-B2BD-E41ACFACDEEB}" type="datetimeFigureOut">
              <a:rPr lang="ru-RU" smtClean="0"/>
              <a:pPr/>
              <a:t>17.09.2018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04D1C-168E-464B-A5E0-0B0B46E540E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gi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gif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4.gif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pic>
        <p:nvPicPr>
          <p:cNvPr id="6" name="Рисунок 5" descr="1989383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57166"/>
            <a:ext cx="5214974" cy="6125722"/>
          </a:xfrm>
          <a:prstGeom prst="rect">
            <a:avLst/>
          </a:prstGeom>
        </p:spPr>
      </p:pic>
      <p:pic>
        <p:nvPicPr>
          <p:cNvPr id="7" name="Рисунок 6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538" y="285728"/>
            <a:ext cx="4429156" cy="442915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596" y="428604"/>
            <a:ext cx="8286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Презентация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 конспекту совместной деятельности  воспитателя с детьми: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«Чтение рассказа Н. Сладкова «Золотой дождь»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 подготовительной группе детей с ЗПР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5786454"/>
            <a:ext cx="814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Воспитатель: Кириллова Тамара Николаевна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МБДОУ «Детский сад комбинированного вида №3» г. Данков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Рисунок 9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728" y="2071678"/>
            <a:ext cx="3571900" cy="357190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8" name="Рисунок 17" descr="1502276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48" y="1357298"/>
            <a:ext cx="3500462" cy="350046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Рисунок 22" descr="1526728565_birds-7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034" y="357166"/>
            <a:ext cx="1395434" cy="1117808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00034" y="4857760"/>
            <a:ext cx="4500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Почему, если капля по листику щёлкнет, он срывается и летит на землю?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71472" y="5643578"/>
            <a:ext cx="3643338" cy="5847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Осенний листок очень лёгкий, а капля тяжелее его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500562" y="1071546"/>
            <a:ext cx="41434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А почему листья брызжут во все стороны, если синицы на ветке завозятся?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572000" y="2000240"/>
            <a:ext cx="3643338" cy="83099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Ветка начинает качаться, и листочки отрываются от дерева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1" name="Рисунок 30" descr="2081256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1110" y="3357562"/>
            <a:ext cx="4025842" cy="292895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28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85918" y="428604"/>
            <a:ext cx="5857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4" name="Рисунок 13" descr="9220578jn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72" y="2919109"/>
            <a:ext cx="3571900" cy="343884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 descr="12_osen-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34151" y="1000108"/>
            <a:ext cx="4286706" cy="3857652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00034" y="1000108"/>
            <a:ext cx="40005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Что произойдёт, если неуклюжий косач с лёту вломится в ветки дерева?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71472" y="1928802"/>
            <a:ext cx="4143404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Косач – это тетерев, крупная птица, живущая в лесу, конечно, хлынет сверкающий водопад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286248" y="4643446"/>
            <a:ext cx="41434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Почему автор называет падающие листья водопадом?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357686" y="5357826"/>
            <a:ext cx="4286248" cy="83099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Водопад – поток воды, падающий сверху, поэтому листья и сравниваются с водопадом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33" name="Рисунок 32" descr="14952203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554" y="2357430"/>
            <a:ext cx="3524248" cy="3083717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allAtOnce" animBg="1"/>
      <p:bldP spid="31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357686" y="2214554"/>
            <a:ext cx="17859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Чем украсились в лесу ёлочки?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500562" y="3214686"/>
            <a:ext cx="1357322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Листьями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000496" y="857232"/>
            <a:ext cx="46434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О чём хотел сказать автор, сообщая, что деревья по колено в листьях стоят?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214810" y="1428736"/>
            <a:ext cx="3643338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Листьев на земле лежит много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Рисунок 8" descr="4045753_large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2198" y="1928802"/>
            <a:ext cx="2357454" cy="210666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podosinovik+gribi+8901216618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3636" y="4154263"/>
            <a:ext cx="2286016" cy="21699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 descr="Nature___Seasons___Autumn_Autumn_yellow_Listopad_044047_3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33" y="1142984"/>
            <a:ext cx="3500463" cy="524484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4357687" y="4357694"/>
            <a:ext cx="164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 Где спрятались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грибы?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357686" y="5500702"/>
            <a:ext cx="1357322" cy="5847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Под листьями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 animBg="1"/>
      <p:bldP spid="28" grpId="0" build="allAtOnce" animBg="1"/>
      <p:bldP spid="14" grpId="0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 descr="20540982.png"/>
          <p:cNvPicPr>
            <a:picLocks noChangeAspect="1"/>
          </p:cNvPicPr>
          <p:nvPr/>
        </p:nvPicPr>
        <p:blipFill>
          <a:blip r:embed="rId4">
            <a:lum bright="10000"/>
          </a:blip>
          <a:stretch>
            <a:fillRect/>
          </a:stretch>
        </p:blipFill>
        <p:spPr>
          <a:xfrm>
            <a:off x="3786182" y="500042"/>
            <a:ext cx="4881356" cy="5923729"/>
          </a:xfrm>
          <a:prstGeom prst="rect">
            <a:avLst/>
          </a:prstGeom>
        </p:spPr>
      </p:pic>
      <p:pic>
        <p:nvPicPr>
          <p:cNvPr id="7" name="Рисунок 6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984" y="1214422"/>
            <a:ext cx="4929222" cy="492922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71472" y="857232"/>
            <a:ext cx="4071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Назовите слова, обозначающие действия листьев, устроивших золотой дождь?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7224" y="2000240"/>
            <a:ext cx="1196161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шуршат,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571604" y="2428868"/>
            <a:ext cx="912429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летят,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5918" y="2857496"/>
            <a:ext cx="1361270" cy="369332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качаются,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14612" y="3286124"/>
            <a:ext cx="880369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бегут,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28926" y="3714752"/>
            <a:ext cx="1340432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скребутся.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2910" y="1643050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Листья: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857356" y="4572008"/>
            <a:ext cx="35333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Какой же дождь идёт в лесу?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71868" y="5786454"/>
            <a:ext cx="1175322" cy="338554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Золотой.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8" name="Рисунок 17" descr="1972398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 flipV="1">
            <a:off x="214282" y="4264155"/>
            <a:ext cx="3429024" cy="224494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 animBg="1"/>
      <p:bldP spid="11" grpId="0" build="allAtOnce" animBg="1"/>
      <p:bldP spid="12" grpId="0" build="allAtOnce" animBg="1"/>
      <p:bldP spid="13" grpId="0" build="allAtOnce" animBg="1"/>
      <p:bldP spid="14" grpId="0" build="allAtOnce" animBg="1"/>
      <p:bldP spid="17" grpId="0" build="allAtOnce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Физкультминутка «Осенние листочки»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6" name="Рисунок 5" descr="1991003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6" y="928670"/>
            <a:ext cx="4214842" cy="4214842"/>
          </a:xfrm>
          <a:prstGeom prst="rect">
            <a:avLst/>
          </a:prstGeom>
        </p:spPr>
      </p:pic>
      <p:pic>
        <p:nvPicPr>
          <p:cNvPr id="10" name="Рисунок 9" descr="232830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472" y="4143380"/>
            <a:ext cx="7286675" cy="2299046"/>
          </a:xfrm>
          <a:prstGeom prst="rect">
            <a:avLst/>
          </a:prstGeom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28596" y="785794"/>
            <a:ext cx="792961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Мы – листочки,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(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Руки поднять вверх, покачивать ими из стороны в сторону)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Мы – листочки,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Мы осенние листочки.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Мы на веточке сидели,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Ветер дунул – полетели.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(Покружиться).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Мы летали, мы летали,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А потом летать устали!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Перестал дуть ветерок –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Мы присели все в кружок. 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(Присесть на корточки).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Ветер снова вдруг подул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(Руки поднять вверх, покачивать ими из стороны в сторону)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 листочки быстро сдул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i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Покрутил их, покружил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(Покружиться).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И на землю опустил</a:t>
            </a: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(Присесть на корточки)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maxresdefaul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68" y="3643764"/>
            <a:ext cx="5102085" cy="274604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2" y="404664"/>
            <a:ext cx="807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Дидактическая игра « Угадай, с какого дерева лист?»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14348" y="785794"/>
            <a:ext cx="78581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Я буду показывать вам листья, а вы  называть дерево, на котором лист вырос и уточнять, какой он?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Например, этот лист с рябины. Рябиновый лист.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3174" y="20002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3" name="Рисунок 12" descr="leaf-psd-41224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2000240"/>
            <a:ext cx="1164698" cy="101037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2203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1670" y="1857364"/>
            <a:ext cx="2289228" cy="328614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 descr="44427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60" y="1857364"/>
            <a:ext cx="2386565" cy="328614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6" name="Рисунок 15" descr="a5dfedaea2eabe83a868eae2fbb7d1de561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1857364"/>
            <a:ext cx="1177549" cy="171451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42910" y="3214686"/>
            <a:ext cx="1059906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рябины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6314" y="3786190"/>
            <a:ext cx="777777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дуба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43174" y="5429264"/>
            <a:ext cx="1059906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Дерево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рябины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8016" y="5500702"/>
            <a:ext cx="1027845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Дерево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дуба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20" grpId="0" build="allAtOnce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2" y="404664"/>
            <a:ext cx="8072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Дидактическая игра «Угадай, с какого дерева лист?»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3174" y="20002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143240" y="1071546"/>
            <a:ext cx="835485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клена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0694" y="3857628"/>
            <a:ext cx="979755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Лист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берёзы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00562" y="5643578"/>
            <a:ext cx="1027845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Дерево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берёзы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71802" y="2357430"/>
            <a:ext cx="1027845" cy="584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Дерево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клена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21" name="Рисунок 20" descr="1971624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402" y="928670"/>
            <a:ext cx="2372086" cy="196883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3" name="Рисунок 22" descr="look.com.ua-10045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71961" y="928671"/>
            <a:ext cx="4229129" cy="264320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4" name="Рисунок 23" descr="imag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72" y="3625430"/>
            <a:ext cx="3643338" cy="273250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25" name="Рисунок 24" descr="964436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140" y="3786190"/>
            <a:ext cx="1571636" cy="257399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20" grpId="0" build="allAtOnce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473" y="404664"/>
            <a:ext cx="13573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Итог: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43174" y="200024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9" name="Рисунок 8" descr="198838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1714488"/>
            <a:ext cx="8118940" cy="4920078"/>
          </a:xfrm>
          <a:prstGeom prst="rect">
            <a:avLst/>
          </a:prstGeom>
        </p:spPr>
      </p:pic>
      <p:pic>
        <p:nvPicPr>
          <p:cNvPr id="10" name="Рисунок 9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1571612"/>
            <a:ext cx="4214842" cy="4214842"/>
          </a:xfrm>
          <a:prstGeom prst="rect">
            <a:avLst/>
          </a:prstGeom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571472" y="785794"/>
            <a:ext cx="792961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- Как вы считаете, почему листья опадают с деревьев осенью?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 Действительно, осенью листьям недостаточно света и тепла, поэтому листья вянут и опадают, идёт золотой дождь.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934" y="1785926"/>
            <a:ext cx="4500570" cy="450057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pic>
        <p:nvPicPr>
          <p:cNvPr id="6" name="Рисунок 5" descr="23629690.png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1142976" y="4500570"/>
            <a:ext cx="7429552" cy="1967670"/>
          </a:xfrm>
          <a:prstGeom prst="rect">
            <a:avLst/>
          </a:prstGeom>
        </p:spPr>
      </p:pic>
      <p:pic>
        <p:nvPicPr>
          <p:cNvPr id="8" name="Рисунок 7" descr="19910032.gif"/>
          <p:cNvPicPr>
            <a:picLocks noChangeAspect="1"/>
          </p:cNvPicPr>
          <p:nvPr/>
        </p:nvPicPr>
        <p:blipFill>
          <a:blip r:embed="rId5">
            <a:lum contrast="10000"/>
          </a:blip>
          <a:stretch>
            <a:fillRect/>
          </a:stretch>
        </p:blipFill>
        <p:spPr>
          <a:xfrm>
            <a:off x="4143372" y="357166"/>
            <a:ext cx="4643446" cy="464344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596" y="571480"/>
            <a:ext cx="22145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Цель: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1142984"/>
            <a:ext cx="81439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1. Познакомить детей с рассказом Н. Сладкова  « Золотой дождь».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2. Закреплять представления  детей о том, как похолодание и сокращение продолжительности дня  осенью изменяют жизнь  деревьев.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3.  Формировать правильные представления об окружающем мире.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4. Учить наблюдать за листопадом.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" name="Рисунок 10" descr="thumb-list-250x163-744c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4" y="2786058"/>
            <a:ext cx="4963714" cy="3236342"/>
          </a:xfrm>
          <a:prstGeom prst="rect">
            <a:avLst/>
          </a:prstGeom>
        </p:spPr>
      </p:pic>
      <p:pic>
        <p:nvPicPr>
          <p:cNvPr id="12" name="Рисунок 11" descr="23301331.png"/>
          <p:cNvPicPr>
            <a:picLocks noChangeAspect="1"/>
          </p:cNvPicPr>
          <p:nvPr/>
        </p:nvPicPr>
        <p:blipFill>
          <a:blip r:embed="rId7" cstate="print">
            <a:lum bright="10000" contrast="30000"/>
          </a:blip>
          <a:stretch>
            <a:fillRect/>
          </a:stretch>
        </p:blipFill>
        <p:spPr>
          <a:xfrm rot="20995635">
            <a:off x="1082046" y="2983961"/>
            <a:ext cx="2057801" cy="231213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1040536">
            <a:off x="3441180" y="2992078"/>
            <a:ext cx="7970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Н. Сладков</a:t>
            </a:r>
            <a:endParaRPr lang="ru-RU" sz="8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20981655">
            <a:off x="3468679" y="3273485"/>
            <a:ext cx="1223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Золотой дождь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5" name="Рисунок 14" descr="s1200.png"/>
          <p:cNvPicPr>
            <a:picLocks noChangeAspect="1"/>
          </p:cNvPicPr>
          <p:nvPr/>
        </p:nvPicPr>
        <p:blipFill>
          <a:blip r:embed="rId8" cstate="print">
            <a:lum bright="-10000" contrast="40000"/>
          </a:blip>
          <a:stretch>
            <a:fillRect/>
          </a:stretch>
        </p:blipFill>
        <p:spPr>
          <a:xfrm rot="20858908">
            <a:off x="3263798" y="3566480"/>
            <a:ext cx="2099890" cy="1354429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pic>
        <p:nvPicPr>
          <p:cNvPr id="7" name="Рисунок 6" descr="0_bc284_e9258c36_-1-XX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1285860"/>
            <a:ext cx="5024441" cy="376833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14480" y="428604"/>
            <a:ext cx="58625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Вступительное слово воспитателя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00034" y="1000108"/>
            <a:ext cx="307183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Идёт осень. Ещё порой по-летнему пригревает солнышко, а по ночам уже прохладно.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Самая знакомая примета осени – желтеющие листья. В зелёные  ветки берёз и лип  уже вкрапливаются жёлтые листья. И только после первых холодных зорь, когда станет мало солнечного света и тепла для растений, зелёная окраска листьев сменится жёлтой, оранжевой, красной и даже сине-фиолетовой.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1" name="Рисунок 10" descr="23418325.pn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2571736" y="3857628"/>
            <a:ext cx="3214710" cy="274997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5753" y="404664"/>
            <a:ext cx="8072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Чтение рассказа Н. Сладкова «Золотой дождь»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1" name="Рисунок 10" descr="235817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6248" y="642918"/>
            <a:ext cx="4448175" cy="5867400"/>
          </a:xfrm>
          <a:prstGeom prst="rect">
            <a:avLst/>
          </a:prstGeom>
        </p:spPr>
      </p:pic>
      <p:pic>
        <p:nvPicPr>
          <p:cNvPr id="15" name="Рисунок 14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7554" y="928670"/>
            <a:ext cx="5214974" cy="4929222"/>
          </a:xfrm>
          <a:prstGeom prst="rect">
            <a:avLst/>
          </a:prstGeom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00034" y="1142984"/>
            <a:ext cx="464347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  Сегодня я хочу познакомить вас с рассказом Н. Сладкова «Золотой дождь». Автор рассказывает не о простом дождике, а о золотом, который бывает только осенью.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 -  Вы догадались, о каком дожде пойдёт речь? (Об опадании листьев с деревьев).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  - Как  называется природное явление, когда опадают листья с деревьев? (Листопад).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1071538" y="4143380"/>
            <a:ext cx="35004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Нынче дождик не простой,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Нынче дождик золотой –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Он совсем не водяной,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Нет тучки ни одной!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Листопад, листопад,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 Листья по ветру летят.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571472" y="6000768"/>
            <a:ext cx="68580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А теперь послушайте, как  идёт золотой дождь в лесу.  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367" y="404664"/>
            <a:ext cx="374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Золотой дождь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2" name="Рисунок 11" descr="1991003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868" y="1000108"/>
            <a:ext cx="5000636" cy="50006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86314" y="928670"/>
            <a:ext cx="37861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Всё лето листья подставляли солнцу свои ладошки и щёчки, спинки и животики. И до того налились и пропитались солнцем, что к осени сами стали как солнышки - багряными и золотыми.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Налились, отяжелели и потекли.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Полетели иволгами на ветру. Запрыгали белками по сучкам. Понеслись куницами по земле. Зашумел в лесу золотой дождь.</a:t>
            </a:r>
            <a:endParaRPr lang="ru-RU" sz="1600" dirty="0"/>
          </a:p>
        </p:txBody>
      </p:sp>
      <p:pic>
        <p:nvPicPr>
          <p:cNvPr id="14" name="Рисунок 13" descr="2330133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158" y="781151"/>
            <a:ext cx="4929222" cy="5648221"/>
          </a:xfrm>
          <a:prstGeom prst="rect">
            <a:avLst/>
          </a:prstGeom>
        </p:spPr>
      </p:pic>
      <p:pic>
        <p:nvPicPr>
          <p:cNvPr id="16" name="Рисунок 15" descr="1277157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50" y="4643446"/>
            <a:ext cx="1526284" cy="1557433"/>
          </a:xfrm>
          <a:prstGeom prst="rect">
            <a:avLst/>
          </a:prstGeom>
        </p:spPr>
      </p:pic>
      <p:pic>
        <p:nvPicPr>
          <p:cNvPr id="9" name="Рисунок 8" descr="19910032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20" y="357166"/>
            <a:ext cx="4429124" cy="4429124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367" y="404664"/>
            <a:ext cx="374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Золотой дождь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Рисунок 6" descr="2355772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071546"/>
            <a:ext cx="8268008" cy="5416970"/>
          </a:xfrm>
          <a:prstGeom prst="rect">
            <a:avLst/>
          </a:prstGeom>
        </p:spPr>
      </p:pic>
      <p:pic>
        <p:nvPicPr>
          <p:cNvPr id="9" name="Рисунок 8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58" y="571480"/>
            <a:ext cx="5000636" cy="5000636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857232"/>
            <a:ext cx="78581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Капля по листику щёлкнет - сорвётся лист. Синицы на ветке завозятся - брызнут листья по сторонам. 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Ветер вдруг налетит - закружится пёстрый смерч.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А если неуклюжий косач с лёту вломится в ветви - хлынет сверкающий водопад.</a:t>
            </a:r>
          </a:p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 По колено в листьях деревья стоят.</a:t>
            </a:r>
            <a:endParaRPr lang="ru-RU" sz="1600" dirty="0"/>
          </a:p>
        </p:txBody>
      </p:sp>
      <p:pic>
        <p:nvPicPr>
          <p:cNvPr id="11" name="Рисунок 10" descr="82f73119923548fb321a62035971645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88" y="3286124"/>
            <a:ext cx="2042465" cy="3114361"/>
          </a:xfrm>
          <a:prstGeom prst="rect">
            <a:avLst/>
          </a:prstGeom>
        </p:spPr>
      </p:pic>
      <p:pic>
        <p:nvPicPr>
          <p:cNvPr id="15" name="Рисунок 14" descr="чччч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4348" y="2428868"/>
            <a:ext cx="642942" cy="695547"/>
          </a:xfrm>
          <a:prstGeom prst="rect">
            <a:avLst/>
          </a:prstGeom>
        </p:spPr>
      </p:pic>
      <p:pic>
        <p:nvPicPr>
          <p:cNvPr id="16" name="Рисунок 15" descr="ыыыы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215206" y="1142984"/>
            <a:ext cx="1271608" cy="566377"/>
          </a:xfrm>
          <a:prstGeom prst="rect">
            <a:avLst/>
          </a:prstGeom>
        </p:spPr>
      </p:pic>
      <p:pic>
        <p:nvPicPr>
          <p:cNvPr id="17" name="Рисунок 16" descr="ч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14876" y="2214554"/>
            <a:ext cx="1071570" cy="818469"/>
          </a:xfrm>
          <a:prstGeom prst="rect">
            <a:avLst/>
          </a:prstGeom>
        </p:spPr>
      </p:pic>
      <p:pic>
        <p:nvPicPr>
          <p:cNvPr id="12" name="Рисунок 11" descr="73885000_3719215_29722_kopiya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5720" y="4857760"/>
            <a:ext cx="2571768" cy="1640928"/>
          </a:xfrm>
          <a:prstGeom prst="rect">
            <a:avLst/>
          </a:prstGeom>
        </p:spPr>
      </p:pic>
      <p:pic>
        <p:nvPicPr>
          <p:cNvPr id="13" name="Рисунок 12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00" y="2571720"/>
            <a:ext cx="3714776" cy="371477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8367" y="404664"/>
            <a:ext cx="3747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Золотой дождь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9" name="Рисунок 8" descr="535734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142984"/>
            <a:ext cx="4316896" cy="385765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s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8" y="3857628"/>
            <a:ext cx="3531613" cy="242497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5" name="Рисунок 14" descr="1991003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364" y="785794"/>
            <a:ext cx="5786454" cy="57864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5072066" y="1071546"/>
            <a:ext cx="37147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  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Елочки листьями украсились, грибы под листьями спрятались.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Листья шуршат, скребутся, лопочут. Листья летят, качаются и бегут. Листья вверху, внизу и вокруг. </a:t>
            </a:r>
          </a:p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 Шумит золотой дождь.</a:t>
            </a:r>
            <a:endParaRPr lang="ru-RU" dirty="0"/>
          </a:p>
        </p:txBody>
      </p:sp>
      <p:pic>
        <p:nvPicPr>
          <p:cNvPr id="18" name="Рисунок 17" descr="1461438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2910" y="4377922"/>
            <a:ext cx="3286148" cy="2028986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7" name="Рисунок 6" descr="Autumn_Maple_Branches_503106_1440x90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928670"/>
            <a:ext cx="3857652" cy="3580582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4" name="Рисунок 13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24" y="428604"/>
            <a:ext cx="5286412" cy="528641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786314" y="1142984"/>
            <a:ext cx="4000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Почему листья к осени стали багряными и золотыми? ,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929190" y="1928802"/>
            <a:ext cx="3357586" cy="584775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За лето листья  пропитались солнцем.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71472" y="4714884"/>
            <a:ext cx="44291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- Объясните, почему автор говорит про листья, что они полетели иволгами на ветру?</a:t>
            </a:r>
            <a:endParaRPr lang="ru-RU" sz="16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714348" y="5572140"/>
            <a:ext cx="4214842" cy="830997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Иволга – птица, летит по воздуху  быстро, а если подгоняет ветер, то летит ещё быстрее.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  <p:pic>
        <p:nvPicPr>
          <p:cNvPr id="12" name="Рисунок 11" descr="6a00d8341d298353ef00e551f1c1b18833-800w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2066" y="3000372"/>
            <a:ext cx="3516272" cy="3391187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9" name="Рисунок 18" descr="19910032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2066" y="1857364"/>
            <a:ext cx="3357562" cy="335756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 animBg="1"/>
      <p:bldP spid="18" grpId="0" build="allAtOnce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1"/>
            <a:ext cx="9143999" cy="6851239"/>
          </a:xfrm>
          <a:prstGeom prst="rect">
            <a:avLst/>
          </a:prstGeom>
        </p:spPr>
      </p:pic>
      <p:pic>
        <p:nvPicPr>
          <p:cNvPr id="5" name="Рисунок 4" descr="180443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9238"/>
            <a:ext cx="9144000" cy="68772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977" y="404664"/>
            <a:ext cx="6858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Беседа по содержанию рассказа </a:t>
            </a:r>
            <a:endParaRPr lang="ru-RU" sz="2400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pic>
        <p:nvPicPr>
          <p:cNvPr id="12" name="Рисунок 11" descr="135029850530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545" y="928670"/>
            <a:ext cx="3765803" cy="342902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 descr="1318009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402" y="2938088"/>
            <a:ext cx="3653970" cy="341987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1991003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1604" y="1071546"/>
            <a:ext cx="5500726" cy="550072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00034" y="857232"/>
            <a:ext cx="4000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- Как вы представляете сравнение листьев с белками, прыгающими по сучкам?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0034" y="1714488"/>
            <a:ext cx="4000528" cy="107721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Падающие вниз листья натыкаются на сучки, чуть задерживаются на них, и продолжают свой полёт на землю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14810" y="4357694"/>
            <a:ext cx="4429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 Что вы можете сказать о сравнении листьев с куницами, несущимися по земле? 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29124" y="5214950"/>
            <a:ext cx="4286248" cy="1077218"/>
          </a:xfrm>
          <a:prstGeom prst="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Куница – животное,  которое умеет быстро бегать.  Листья, гонимые ветром, тоже двигаются по земле быстро</a:t>
            </a:r>
            <a:endParaRPr lang="ru-RU" sz="1600" b="1" dirty="0" smtClean="0">
              <a:solidFill>
                <a:schemeClr val="accent2">
                  <a:lumMod val="75000"/>
                </a:schemeClr>
              </a:solidFill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 animBg="1"/>
      <p:bldP spid="21" grpId="0" build="allAtOnce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1674</TotalTime>
  <Words>990</Words>
  <Application>Microsoft Office PowerPoint</Application>
  <PresentationFormat>Экран (4:3)</PresentationFormat>
  <Paragraphs>118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170</cp:revision>
  <dcterms:created xsi:type="dcterms:W3CDTF">2018-08-29T08:55:44Z</dcterms:created>
  <dcterms:modified xsi:type="dcterms:W3CDTF">2018-09-17T12:41:43Z</dcterms:modified>
</cp:coreProperties>
</file>