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0" r:id="rId3"/>
    <p:sldId id="292" r:id="rId4"/>
    <p:sldId id="297" r:id="rId5"/>
    <p:sldId id="294" r:id="rId6"/>
    <p:sldId id="296" r:id="rId7"/>
    <p:sldId id="298" r:id="rId8"/>
    <p:sldId id="307" r:id="rId9"/>
    <p:sldId id="303" r:id="rId10"/>
    <p:sldId id="300" r:id="rId11"/>
    <p:sldId id="305" r:id="rId12"/>
    <p:sldId id="306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7424-3867-40DE-8C06-227879AC7A9A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764-8D99-47B2-825A-5846461BA3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Презентация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к конспекту  совместной деятельности воспитателя с детьми: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«Осень в творчестве русских художников 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 подготовительно группе детей с ЗПР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87727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Воспитатель: Кириллова Тамара Николаевна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МБДОУ «Детский сад комбинированного вида №3»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г. Данков.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7810412ede8b5c7688a2ef2d21292f07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5168482" cy="3456806"/>
          </a:xfrm>
          <a:prstGeom prst="rect">
            <a:avLst/>
          </a:prstGeom>
        </p:spPr>
      </p:pic>
      <p:pic>
        <p:nvPicPr>
          <p:cNvPr id="11" name="Рисунок 10" descr="6704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17032"/>
            <a:ext cx="6374532" cy="2217228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3586" y="1844824"/>
            <a:ext cx="2018254" cy="1629594"/>
          </a:xfrm>
          <a:prstGeom prst="rect">
            <a:avLst/>
          </a:prstGeom>
          <a:ln w="76200">
            <a:solidFill>
              <a:srgbClr val="CC66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А. Саврасова «Поздняя осень» </a:t>
            </a:r>
            <a:endParaRPr lang="ru-RU" sz="23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599dd7f38fda015e10938f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013" y="692695"/>
            <a:ext cx="7435974" cy="6023335"/>
          </a:xfrm>
          <a:prstGeom prst="rect">
            <a:avLst/>
          </a:prstGeom>
        </p:spPr>
      </p:pic>
      <p:pic>
        <p:nvPicPr>
          <p:cNvPr id="5" name="Рисунок 4" descr="0_186de9_d20128ae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085623"/>
            <a:ext cx="6624736" cy="519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А. Саврасова «Поздняя осень» </a:t>
            </a:r>
            <a:endParaRPr lang="ru-RU" sz="23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15616" y="1628800"/>
            <a:ext cx="3851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Сад тих, деревья почернели…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Стыдясь невольной наготы,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тумане прячутся кусты.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Грачей пустые колыбели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Качает ветер, и мертва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 земле припавшая трава.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9" name="Рисунок 8" descr="0_ae55e_367cdf4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531020"/>
            <a:ext cx="4211961" cy="63269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620688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Прежде чем представить вам следующую картину с осенним пейзажем художника А. Саврасова, хочу предложить вам стихи об осени  поэта И.С. Никитина «Сад тих, деревья почернели...». Будьте внимательны, потому что вы должны определить, о каком периоде осени идёт речь в стихотворении.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9512" y="3212976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- И так, о каком периоде осени идёт речь в стихотворении И.С. Никитина?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149080"/>
            <a:ext cx="5616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Какие слова из стихотворения указывают на то, что стоит поздняя осень?      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373216"/>
            <a:ext cx="61206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Какую осень представили вы, слушая стихотворение И.С. Никитина?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861048"/>
            <a:ext cx="2335896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 поздней осени.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797152"/>
            <a:ext cx="5256584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Деревья почернели, трава – мёртвая и  припавшая.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021288"/>
            <a:ext cx="6768752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Пасмурно, идёт дождь, холодный ветер качает деревья, на которых уже нет ни одного листочка.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build="allAtOnce"/>
      <p:bldP spid="10" grpId="0" build="allAtOnce"/>
      <p:bldP spid="43010" grpId="0" build="allAtOnce"/>
      <p:bldP spid="12" grpId="0" build="allAtOnce"/>
      <p:bldP spid="13" grpId="0" build="allAtOnce"/>
      <p:bldP spid="14" grpId="0" build="allAtOnce" animBg="1"/>
      <p:bldP spid="15" grpId="0" build="allAtOnce" animBg="1"/>
      <p:bldP spid="1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А. Саврасова «Поздняя осень» </a:t>
            </a:r>
            <a:endParaRPr lang="ru-RU" sz="23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 хорошо представляете позднюю осень, правильно описываете её признаки. А теперь я представляю вам картину художника А. Саврасова «Поздняя осень». Рассмотрите её.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7" name="Рисунок 6" descr="easel-and-palette-vector-187894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2873497" cy="3920187"/>
          </a:xfrm>
          <a:prstGeom prst="rect">
            <a:avLst/>
          </a:prstGeom>
        </p:spPr>
      </p:pic>
      <p:pic>
        <p:nvPicPr>
          <p:cNvPr id="8" name="Рисунок 7" descr="0_186de9_d20128ae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645024"/>
            <a:ext cx="1853566" cy="1469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79512" y="1124744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- Расскажите о своём первом впечатлении от картины.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4482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Какие краски использует художник, чтобы написать картину поздней осени?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564904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Что вы скажете о деревьях на картине А. Саврасова?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28498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Какой вы увидели траву на картине «Поздняя осень»?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29309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Какая же поздняя осень на картине художника А. Саврасова?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1317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 Ваше отношение к картине? 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484784"/>
            <a:ext cx="655272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Увидели позднюю осень, холодную, сырую погоду.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204864"/>
            <a:ext cx="367240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Серые, тусклые, холодные.</a:t>
            </a: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2924944"/>
            <a:ext cx="547260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 переднем плане – деревья без листьев.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645024"/>
            <a:ext cx="6480720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Она уже давно не растёт, поэтому не зелёная, а пожухла.</a:t>
            </a: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653136"/>
            <a:ext cx="5328592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Осень грустная и печальная.</a:t>
            </a:r>
            <a:endParaRPr lang="ru-RU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373216"/>
            <a:ext cx="6048672" cy="113877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Картина напомнила, что у нас стоит поздняя осень, когда на деревьях уже нет листьев, от дождя потемнели кусты, земля мокрая, трава совсем другого цвета, чем летом. </a:t>
            </a:r>
            <a:endParaRPr lang="ru-RU" sz="17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4168" cy="6858000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44008" y="3134003"/>
            <a:ext cx="4320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Итог.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32915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11" name="Рисунок 10" descr="0_9df6c_6bc2ce08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92355"/>
            <a:ext cx="7704856" cy="5165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9512" y="76470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Все эти три полотна известных мастеров живописи написаны удивительно ярко, правдиво и очень трогательно. Они и у нас вызывают чувства, которые были и у их создателей: восхищение щедрой красотой осени, любовь и глубокую привязанность к родным местам, таким для нас привычным,  знакомым и близким. </a:t>
            </a:r>
            <a:endParaRPr lang="ru-RU" sz="1600" dirty="0"/>
          </a:p>
        </p:txBody>
      </p:sp>
      <p:pic>
        <p:nvPicPr>
          <p:cNvPr id="15" name="Рисунок 14" descr="ab12aa8c31f738c44737be834b5b8a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3491880" cy="3190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168" y="0"/>
            <a:ext cx="925416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79512" y="188640"/>
            <a:ext cx="1223963" cy="5762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Цель: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" name="Рисунок 11" descr="149962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852936"/>
            <a:ext cx="2668548" cy="4005064"/>
          </a:xfrm>
          <a:prstGeom prst="rect">
            <a:avLst/>
          </a:prstGeom>
        </p:spPr>
      </p:pic>
      <p:pic>
        <p:nvPicPr>
          <p:cNvPr id="16" name="Рисунок 15" descr="2581213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284984"/>
            <a:ext cx="1699313" cy="3140968"/>
          </a:xfrm>
          <a:prstGeom prst="rect">
            <a:avLst/>
          </a:prstGeom>
        </p:spPr>
      </p:pic>
      <p:pic>
        <p:nvPicPr>
          <p:cNvPr id="9" name="Рисунок 8" descr="235010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1478196"/>
            <a:ext cx="4788025" cy="5379803"/>
          </a:xfrm>
          <a:prstGeom prst="rect">
            <a:avLst/>
          </a:prstGeom>
        </p:spPr>
      </p:pic>
      <p:pic>
        <p:nvPicPr>
          <p:cNvPr id="10" name="Рисунок 9" descr="235010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01288">
            <a:off x="6010502" y="3008933"/>
            <a:ext cx="1513623" cy="17007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692696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1. Расширять знания детей об изобразительном искусстве, развивать художественное  восприятие произведений искусства.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2. Познакомить детей с  репродукциями картин И.Левитана «Золотая осень», И. Грабаря «Рябинка»,  А. Саврасова «Поздняя осень».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3.Продолжать использовать в процессе ознакомления с природой  осенью произведения живописи.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4. Развивать эстетические чувства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Вступительное слово воспитателя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Красота природы, смена времён года, а каждое из них – осень, зима, весна и лето – неповторимое, особенное,  всегда были источником вдохновения художников. Есть живописцы, которые всё своё творчество посвятили изображению природы, их называют пейзажистами. Это И. Левитан, А, Саврасов, Ю. Грабарь, В. Поленов и другие.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Рисунок 4" descr="599dd7f38fda015e10938f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2118679" cy="2615568"/>
          </a:xfrm>
          <a:prstGeom prst="rect">
            <a:avLst/>
          </a:prstGeom>
        </p:spPr>
      </p:pic>
      <p:pic>
        <p:nvPicPr>
          <p:cNvPr id="6" name="Рисунок 5" descr="599dd7f38fda015e10938f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44824"/>
            <a:ext cx="2118679" cy="2615568"/>
          </a:xfrm>
          <a:prstGeom prst="rect">
            <a:avLst/>
          </a:prstGeom>
        </p:spPr>
      </p:pic>
      <p:pic>
        <p:nvPicPr>
          <p:cNvPr id="7" name="Рисунок 6" descr="599dd7f38fda015e10938f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2118679" cy="2615568"/>
          </a:xfrm>
          <a:prstGeom prst="rect">
            <a:avLst/>
          </a:prstGeom>
        </p:spPr>
      </p:pic>
      <p:pic>
        <p:nvPicPr>
          <p:cNvPr id="8" name="Рисунок 7" descr="599dd7f38fda015e10938f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844824"/>
            <a:ext cx="2118679" cy="2615568"/>
          </a:xfrm>
          <a:prstGeom prst="rect">
            <a:avLst/>
          </a:prstGeom>
        </p:spPr>
      </p:pic>
      <p:pic>
        <p:nvPicPr>
          <p:cNvPr id="9" name="Рисунок 8" descr="pokrovskoe_rubcovo_face_i_i_levitan_deadokey.livejournal.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88840"/>
            <a:ext cx="1805698" cy="2304256"/>
          </a:xfrm>
          <a:prstGeom prst="rect">
            <a:avLst/>
          </a:prstGeom>
        </p:spPr>
      </p:pic>
      <p:pic>
        <p:nvPicPr>
          <p:cNvPr id="10" name="Рисунок 9" descr="volk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988840"/>
            <a:ext cx="1841406" cy="2348880"/>
          </a:xfrm>
          <a:prstGeom prst="rect">
            <a:avLst/>
          </a:prstGeom>
        </p:spPr>
      </p:pic>
      <p:pic>
        <p:nvPicPr>
          <p:cNvPr id="11" name="Рисунок 10" descr="3466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988840"/>
            <a:ext cx="1862025" cy="2304256"/>
          </a:xfrm>
          <a:prstGeom prst="rect">
            <a:avLst/>
          </a:prstGeom>
        </p:spPr>
      </p:pic>
      <p:pic>
        <p:nvPicPr>
          <p:cNvPr id="14" name="Рисунок 13" descr="1477145664_poleno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988840"/>
            <a:ext cx="1763657" cy="23042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64288" y="4509120"/>
            <a:ext cx="1728192" cy="69249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Василий Дмитриевич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Поленов</a:t>
            </a:r>
            <a:endParaRPr lang="ru-RU" sz="13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509120"/>
            <a:ext cx="1224136" cy="69249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Исаак Ильич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 Левитан</a:t>
            </a:r>
            <a:endParaRPr lang="ru-RU" sz="13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4509120"/>
            <a:ext cx="1800200" cy="69249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Алексей Кондратьевич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Саврасов</a:t>
            </a:r>
            <a:endParaRPr lang="ru-RU" sz="13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4509120"/>
            <a:ext cx="1785098" cy="6924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Игорь Эммануилович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Georgia" pitchFamily="18" charset="0"/>
              </a:rPr>
              <a:t> Грабарь</a:t>
            </a:r>
            <a:endParaRPr lang="ru-RU" sz="13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5288340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Сегодня мы поговорим о так называемых осенних картинах художников И. Левитана, Ю. Грабаря, А.  Саврасова. Каждый из этих художников по-своему представляет и чувствует осень, передаёт  её характер и своё отношение к ней. Мы увидим на картинах пору самой яркой раскраски листьев – золотую осень, и глубокую осень – пору серых, тусклых, холодных красок.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allAtOnce"/>
      <p:bldP spid="15" grpId="0" build="allAtOnce" animBg="1"/>
      <p:bldP spid="17" grpId="0" build="allAtOnce" animBg="1"/>
      <p:bldP spid="18" grpId="0" build="allAtOnce" animBg="1"/>
      <p:bldP spid="19" grpId="0" build="allAtOnce" animBg="1"/>
      <p:bldP spid="307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И. Левитана «Золотая осень»</a:t>
            </a:r>
            <a:endParaRPr lang="ru-RU" sz="23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599dd7f38fda015e10938f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7"/>
            <a:ext cx="8640960" cy="5976664"/>
          </a:xfrm>
          <a:prstGeom prst="rect">
            <a:avLst/>
          </a:prstGeom>
        </p:spPr>
      </p:pic>
      <p:pic>
        <p:nvPicPr>
          <p:cNvPr id="5" name="Рисунок 4" descr="мммм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24744"/>
            <a:ext cx="7708778" cy="509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620688"/>
            <a:ext cx="820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Перед вами картина И.Левитана «Золотая осень».  Рассмотрите её.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И. Левитана «Золотая осень»</a:t>
            </a:r>
            <a:endParaRPr lang="ru-RU" sz="23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Какое время года изобразил художник?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Почему вы так считаете?        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04864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- Какая картина по настроению: грустная или весёлая?           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068960"/>
            <a:ext cx="52565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  Действительно, стоит золотая осень. Мы видим осенний лес в солнечный день. Опадают с берёз жёлтые листья. На земле -  ковёр из опавших листьев. Вода в реке уже  потемнела. Где-то далеко зеленеют озимые. Осенняя тишина навевает грусть. Грустно от того, что скоро опадут золотые листья, вода в реке станет тёмной до черноты, небо – серое, будут идти частые холодные дожди, станет зябко, и наступит </a:t>
            </a:r>
            <a:endParaRPr lang="ru-RU" sz="1600" b="1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зима.</a:t>
            </a:r>
            <a:endParaRPr lang="ru-RU" sz="1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980728"/>
            <a:ext cx="1003801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Осень.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772816"/>
            <a:ext cx="87129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Листья на деревьях – золотого цвета, это первый признак осени.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564904"/>
            <a:ext cx="2746265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Картина грустная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4" name="Рисунок 13" descr="easel-and-palette-vector-187894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04864"/>
            <a:ext cx="3281422" cy="4476702"/>
          </a:xfrm>
          <a:prstGeom prst="rect">
            <a:avLst/>
          </a:prstGeom>
        </p:spPr>
      </p:pic>
      <p:pic>
        <p:nvPicPr>
          <p:cNvPr id="16" name="Рисунок 15" descr="origin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948264" y="3429000"/>
            <a:ext cx="2016224" cy="146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 animBg="1"/>
      <p:bldP spid="11" grpId="0" build="allAtOnce" animBg="1"/>
      <p:bldP spid="1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784" y="18864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И. Грабаря «Рябинка».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599dd7f38fda015e10938f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7219950" cy="5848350"/>
          </a:xfrm>
          <a:prstGeom prst="rect">
            <a:avLst/>
          </a:prstGeom>
        </p:spPr>
      </p:pic>
      <p:pic>
        <p:nvPicPr>
          <p:cNvPr id="8" name="Рисунок 7" descr="22g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124744"/>
            <a:ext cx="6336704" cy="503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784" y="18864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И. Грабаря «Рябинка».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92696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Эта картина называется «Рябинка», написал её художник И. Грабарь. Познакомьтесь с этой картиной,  рассмотрите  её внимательно, обратите внимание на деревце, расположенное на переднем плане картины и занимающее на картине всю правую половину полотна.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1700808"/>
            <a:ext cx="8244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- Как вы считаете, почему художник назвал свою картину «Рябинка»?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9" name="Рисунок 8" descr="easel-and-palette-vector-187894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1988840"/>
            <a:ext cx="3463531" cy="4725144"/>
          </a:xfrm>
          <a:prstGeom prst="rect">
            <a:avLst/>
          </a:prstGeom>
        </p:spPr>
      </p:pic>
      <p:pic>
        <p:nvPicPr>
          <p:cNvPr id="10" name="Рисунок 9" descr="22g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1872208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843808" y="242088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 Почему «Рябинка», а не «Рябина»?      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429000"/>
            <a:ext cx="550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Что скажете о берёзке, растущей около зеленого луга?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5229200"/>
            <a:ext cx="5004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Какого цвета поле вдали за  зеленым лугом?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 А каким вы увидели небо? 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2060848"/>
            <a:ext cx="633670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 переднем плане изображена рябинка.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780928"/>
            <a:ext cx="5976664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Дерево молодое, ствол совсем тонкий, поэтому и названа картина «Рябинка».</a:t>
            </a:r>
            <a:endParaRPr lang="ru-RU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4005064"/>
            <a:ext cx="5328592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Она красива в осеннем наряде, листья её - ярко-жёлтого цвета, она уже начала их  терять, вся земля под деревом устлана опавшими листьями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589240"/>
            <a:ext cx="144302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Желтого.</a:t>
            </a:r>
            <a:endParaRPr lang="ru-RU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309320"/>
            <a:ext cx="23743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Нежно-голубым.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  <p:bldP spid="1026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784" y="18864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картины И. Грабаря «Рябинка».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76470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Согласитесь, когда смотришь на эту картину, сразу вспоминаешь прекрасные стихотворения об осени, которая нарядила природу в такой  сказочный наряд. Например, стихотворение А.  Пушкина «Унылая пора! Очей очарованье!».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9" name="Рисунок 8" descr="0_aa826_f6de26cf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9871" y="548680"/>
            <a:ext cx="6782111" cy="63093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39952" y="4581128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Унылая пора! Очей очарованье!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Приятна мне твоя прощальная краса –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Люблю я пышное природы увяданье, 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багрец и в золото одетые леса,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их сенях ветра шум и свежее дыханье.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 мглой волнистою покрыты небеса,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 редкий солнца луч, и первые морозы,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 отдалённые седой зимы угрозы.</a:t>
            </a:r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6178001-e141288635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84" y="0"/>
            <a:ext cx="92541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0868" y="188640"/>
            <a:ext cx="466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Физкультминутка «Осень»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237733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9" y="130193"/>
            <a:ext cx="6300192" cy="67278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692696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По утрам морозы.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(Дети медленно встают на носочки и поднимают руки вверх,)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В рощах желтый листопад.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(Плавные движения над головой влево - вправо)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Листья около березы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(Медленно приседают,)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Золотым ковром лежат.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(Делают плавные движения руками перед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собой влево - вправо)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В лужах лед прозрачно-синий.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(Встают, плавно разводят руки в стороны)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На листочках белый иней.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(Поднимаются на носочки, руки вверх)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0_c6606_abe6a60b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89222"/>
            <a:ext cx="3672408" cy="2717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1155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191</cp:revision>
  <dcterms:created xsi:type="dcterms:W3CDTF">2018-11-04T12:38:27Z</dcterms:created>
  <dcterms:modified xsi:type="dcterms:W3CDTF">2018-11-14T07:20:03Z</dcterms:modified>
</cp:coreProperties>
</file>